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20"/>
  </p:notesMasterIdLst>
  <p:handoutMasterIdLst>
    <p:handoutMasterId r:id="rId21"/>
  </p:handoutMasterIdLst>
  <p:sldIdLst>
    <p:sldId id="427" r:id="rId2"/>
    <p:sldId id="916" r:id="rId3"/>
    <p:sldId id="942" r:id="rId4"/>
    <p:sldId id="391" r:id="rId5"/>
    <p:sldId id="357" r:id="rId6"/>
    <p:sldId id="828" r:id="rId7"/>
    <p:sldId id="908" r:id="rId8"/>
    <p:sldId id="307" r:id="rId9"/>
    <p:sldId id="398" r:id="rId10"/>
    <p:sldId id="260" r:id="rId11"/>
    <p:sldId id="830" r:id="rId12"/>
    <p:sldId id="917" r:id="rId13"/>
    <p:sldId id="406" r:id="rId14"/>
    <p:sldId id="420" r:id="rId15"/>
    <p:sldId id="429" r:id="rId16"/>
    <p:sldId id="428" r:id="rId17"/>
    <p:sldId id="431" r:id="rId18"/>
    <p:sldId id="966" r:id="rId19"/>
  </p:sldIdLst>
  <p:sldSz cx="9144000" cy="6858000" type="screen4x3"/>
  <p:notesSz cx="6858000" cy="9947275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56" autoAdjust="0"/>
    <p:restoredTop sz="95253" autoAdjust="0"/>
  </p:normalViewPr>
  <p:slideViewPr>
    <p:cSldViewPr>
      <p:cViewPr varScale="1">
        <p:scale>
          <a:sx n="113" d="100"/>
          <a:sy n="113" d="100"/>
        </p:scale>
        <p:origin x="123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28.05.2026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28.05.2026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7"/>
            <a:ext cx="5486400" cy="4476273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7363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2DBC5-4F94-4E6F-AD9B-622C427A0DA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722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A436A4-984B-49E3-A4C1-D8260DA0AD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378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820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64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75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79512" y="191549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5A147FA2-2DA3-7369-0FA0-D064F1279836}"/>
              </a:ext>
            </a:extLst>
          </p:cNvPr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08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8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6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4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8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1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69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hlinkClick r:id="rId15"/>
            <a:extLst>
              <a:ext uri="{FF2B5EF4-FFF2-40B4-BE49-F238E27FC236}">
                <a16:creationId xmlns:a16="http://schemas.microsoft.com/office/drawing/2014/main" id="{0CA3DF07-3C67-97FE-47B4-0307878D3C0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8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649" r:id="rId12"/>
    <p:sldLayoutId id="2147483650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png"/><Relationship Id="rId10" Type="http://schemas.openxmlformats.org/officeDocument/2006/relationships/image" Target="../media/image17.jpe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56EBCC-FEE5-8900-2990-A5ACFD461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85" y="1700808"/>
            <a:ext cx="7475220" cy="210764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</a:rPr>
              <a:t>РАЗВИТИЕ АГРАРНОЙ НАУКИ КАК КЛЮЧЕВОЙ ФАКТОР ОБЕСПЕЧЕНИЯ ТЕХНОЛОГИЧЕСКОГО СУВЕРЕНИТЕТА АПК РЕСПУБЛИКИ КАЗАХСТАН</a:t>
            </a:r>
            <a:endParaRPr lang="aa-ET" sz="3200" dirty="0">
              <a:solidFill>
                <a:schemeClr val="tx1"/>
              </a:solidFill>
              <a:latin typeface="Aptos" panose="020B00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639CAE-1EDF-D5FE-CEF8-3A4D9D9B3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4857" y="4992104"/>
            <a:ext cx="6575895" cy="1388165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  <a:buSzPts val="1100"/>
            </a:pPr>
            <a:r>
              <a:rPr lang="ru-RU" sz="1600" b="1" i="1" cap="all" dirty="0" err="1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Акимбекова</a:t>
            </a:r>
            <a:r>
              <a:rPr lang="ru-RU" sz="1600" b="1" i="1" cap="all" dirty="0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   Галия  </a:t>
            </a:r>
            <a:r>
              <a:rPr lang="ru-RU" sz="1600" b="1" i="1" cap="all" dirty="0" err="1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Уйсимбековна</a:t>
            </a:r>
            <a:r>
              <a:rPr lang="ru-RU" sz="1600" b="1" i="1" dirty="0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buSzPts val="1100"/>
            </a:pPr>
            <a:r>
              <a:rPr lang="ru-RU" sz="1600" b="1" i="1" dirty="0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доктор экономических наук, профессор, 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buSzPts val="1100"/>
            </a:pPr>
            <a:r>
              <a:rPr lang="ru-RU" sz="1600" b="1" i="1" dirty="0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зам. председателя Правления ТОО «</a:t>
            </a:r>
            <a:r>
              <a:rPr lang="ru-RU" sz="1600" b="1" i="1" dirty="0" err="1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КазНИИЭАПКиРСТ</a:t>
            </a:r>
            <a:r>
              <a:rPr lang="ru-RU" sz="1600" b="1" i="1" dirty="0">
                <a:solidFill>
                  <a:schemeClr val="tx1"/>
                </a:solidFill>
                <a:latin typeface="Aptos" panose="020B0004020202020204" pitchFamily="34" charset="0"/>
                <a:cs typeface="Times New Roman" pitchFamily="18" charset="0"/>
              </a:rPr>
              <a:t>»</a:t>
            </a:r>
            <a:endParaRPr lang="aa-ET" dirty="0">
              <a:solidFill>
                <a:schemeClr val="tx1"/>
              </a:solidFill>
            </a:endParaRPr>
          </a:p>
        </p:txBody>
      </p:sp>
      <p:pic>
        <p:nvPicPr>
          <p:cNvPr id="4" name="Google Shape;88;p1">
            <a:extLst>
              <a:ext uri="{FF2B5EF4-FFF2-40B4-BE49-F238E27FC236}">
                <a16:creationId xmlns:a16="http://schemas.microsoft.com/office/drawing/2014/main" id="{2FC063BB-F93D-29E5-55D8-645FC17F3A0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64954" y="430813"/>
            <a:ext cx="2422870" cy="408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7;p1">
            <a:extLst>
              <a:ext uri="{FF2B5EF4-FFF2-40B4-BE49-F238E27FC236}">
                <a16:creationId xmlns:a16="http://schemas.microsoft.com/office/drawing/2014/main" id="{8A575E25-C34F-CB5F-4E5C-7C8ECDACD26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9514" y="477731"/>
            <a:ext cx="1426582" cy="362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Акционерное общество &quot;КазАгроИнновация&quot;">
            <a:extLst>
              <a:ext uri="{FF2B5EF4-FFF2-40B4-BE49-F238E27FC236}">
                <a16:creationId xmlns:a16="http://schemas.microsoft.com/office/drawing/2014/main" id="{A77FEDE9-8470-4B55-0E0E-DDBB70517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369" y="440285"/>
            <a:ext cx="2267677" cy="45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817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171B1-5E65-2DD6-693A-FD3C52C79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4721EBB3-EA38-BF36-B1D0-14506D5CF362}"/>
              </a:ext>
            </a:extLst>
          </p:cNvPr>
          <p:cNvSpPr txBox="1"/>
          <p:nvPr/>
        </p:nvSpPr>
        <p:spPr>
          <a:xfrm>
            <a:off x="806431" y="2387990"/>
            <a:ext cx="4480953" cy="50149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Зерновые.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орта яровой пшеницы, созданные в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НПЦ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ЗХ им. А.И. Бараева (сорта Шортандинская 95 улучшенная, Астана, Акмола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2, Астана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2, Шортандинская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2012,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Дамсинская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янтарная и др.) возделываются на площади более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млн.га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Акмолинской, СКО, Костанайской и Карагандинской областях. В настоящее время по Северо-Казахстанской области занимают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35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%,  Акмолинской -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75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%, Карагандинской -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4 % и Костанайской -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%.</a:t>
            </a: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Соя.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КазНИИ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ЗиР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созданы конкурентные сорта сои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Жансая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Ласточка, Память,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Айсауле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внедрены в Алматинской и Жетысуской областях на площади порядка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более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гектар. Сорта обладают урожайностью 35-40 ц/га,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капельном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орошении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 60 ц/га.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 с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орта интенсивного типа,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бладают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высоким содержанием белка до 40%.</a:t>
            </a: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Хлопок.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настоящее время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создано 13 отечественных сортов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хлоп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чатника, которыми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занято более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посевов в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Туркестанской области с потенциальной урожайностью до 45-50ц\га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Казахстанское волокно экспортируется в более 10 стран мира – Россия, Белоруссия, Германия, Латвия,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Италия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КНР,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Южная Корея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др.</a:t>
            </a: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ru-RU" sz="12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748CFFD0-BF75-4D3E-F45B-78F7E0541B5A}"/>
              </a:ext>
            </a:extLst>
          </p:cNvPr>
          <p:cNvSpPr txBox="1"/>
          <p:nvPr/>
        </p:nvSpPr>
        <p:spPr>
          <a:xfrm>
            <a:off x="1619672" y="684257"/>
            <a:ext cx="3524597" cy="360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50"/>
              </a:lnSpc>
              <a:spcBef>
                <a:spcPct val="0"/>
              </a:spcBef>
            </a:pPr>
            <a:r>
              <a:rPr lang="ru-RU" dirty="0">
                <a:solidFill>
                  <a:srgbClr val="051D40"/>
                </a:solidFill>
                <a:latin typeface="Open Sans Extra Bold"/>
              </a:rPr>
              <a:t>Достижения аграрной науки</a:t>
            </a:r>
            <a:endParaRPr lang="en-US" dirty="0">
              <a:solidFill>
                <a:srgbClr val="051D40"/>
              </a:solidFill>
              <a:latin typeface="Open Sans Ext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FB9C641-294E-51A9-A37B-2FF7D8F3A188}"/>
              </a:ext>
            </a:extLst>
          </p:cNvPr>
          <p:cNvSpPr txBox="1"/>
          <p:nvPr/>
        </p:nvSpPr>
        <p:spPr>
          <a:xfrm>
            <a:off x="936883" y="1412776"/>
            <a:ext cx="4207386" cy="835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indent="340" algn="just">
              <a:lnSpc>
                <a:spcPct val="115000"/>
              </a:lnSpc>
              <a:spcAft>
                <a:spcPts val="400"/>
              </a:spcAft>
            </a:pPr>
            <a:r>
              <a:rPr lang="ru-RU" sz="1200" b="1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последние 10 лет, благодаря научным исследованиям ученых, в Казахстане достигнуты большие прорывы в селекции, технологии растениеводства и животноводства</a:t>
            </a:r>
            <a:r>
              <a:rPr lang="ru-RU" sz="12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317CF28A-1022-A798-902D-F183066D90E8}"/>
              </a:ext>
            </a:extLst>
          </p:cNvPr>
          <p:cNvSpPr/>
          <p:nvPr/>
        </p:nvSpPr>
        <p:spPr>
          <a:xfrm rot="5400000">
            <a:off x="379565" y="2535283"/>
            <a:ext cx="278423" cy="400990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55C60A22-8FB3-62E6-EAC2-B2236B9CB725}"/>
              </a:ext>
            </a:extLst>
          </p:cNvPr>
          <p:cNvSpPr/>
          <p:nvPr/>
        </p:nvSpPr>
        <p:spPr>
          <a:xfrm rot="5400000">
            <a:off x="379664" y="3851617"/>
            <a:ext cx="255469" cy="378237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D7A93C69-2F74-2A41-64F6-18C4C20AE288}"/>
              </a:ext>
            </a:extLst>
          </p:cNvPr>
          <p:cNvSpPr/>
          <p:nvPr/>
        </p:nvSpPr>
        <p:spPr>
          <a:xfrm rot="5400000">
            <a:off x="392803" y="5241840"/>
            <a:ext cx="339108" cy="313829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grpSp>
        <p:nvGrpSpPr>
          <p:cNvPr id="17" name="Group 8">
            <a:extLst>
              <a:ext uri="{FF2B5EF4-FFF2-40B4-BE49-F238E27FC236}">
                <a16:creationId xmlns:a16="http://schemas.microsoft.com/office/drawing/2014/main" id="{F2EE1A46-F53A-3274-93A9-2928FEB3DAF2}"/>
              </a:ext>
            </a:extLst>
          </p:cNvPr>
          <p:cNvGrpSpPr>
            <a:grpSpLocks noChangeAspect="1"/>
          </p:cNvGrpSpPr>
          <p:nvPr/>
        </p:nvGrpSpPr>
        <p:grpSpPr>
          <a:xfrm>
            <a:off x="5455158" y="1229408"/>
            <a:ext cx="2950731" cy="2950731"/>
            <a:chOff x="6350" y="6350"/>
            <a:chExt cx="8903970" cy="8903970"/>
          </a:xfrm>
        </p:grpSpPr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2C38E31E-1D97-ED4D-765C-7CD17AF9628F}"/>
                </a:ext>
              </a:extLst>
            </p:cNvPr>
            <p:cNvSpPr/>
            <p:nvPr/>
          </p:nvSpPr>
          <p:spPr>
            <a:xfrm>
              <a:off x="6350" y="6350"/>
              <a:ext cx="8903970" cy="8903970"/>
            </a:xfrm>
            <a:custGeom>
              <a:avLst/>
              <a:gdLst/>
              <a:ahLst/>
              <a:cxnLst/>
              <a:rect l="l" t="t" r="r" b="b"/>
              <a:pathLst>
                <a:path w="8903970" h="8903970">
                  <a:moveTo>
                    <a:pt x="4451350" y="8903970"/>
                  </a:moveTo>
                  <a:cubicBezTo>
                    <a:pt x="1997710" y="8903970"/>
                    <a:pt x="0" y="6906260"/>
                    <a:pt x="0" y="4451350"/>
                  </a:cubicBezTo>
                  <a:cubicBezTo>
                    <a:pt x="0" y="1996440"/>
                    <a:pt x="1997710" y="0"/>
                    <a:pt x="4451350" y="0"/>
                  </a:cubicBezTo>
                  <a:cubicBezTo>
                    <a:pt x="6904990" y="0"/>
                    <a:pt x="8903970" y="1997710"/>
                    <a:pt x="8903970" y="4451350"/>
                  </a:cubicBezTo>
                  <a:cubicBezTo>
                    <a:pt x="8903970" y="6904990"/>
                    <a:pt x="6906260" y="8903970"/>
                    <a:pt x="4451350" y="8903970"/>
                  </a:cubicBezTo>
                  <a:close/>
                  <a:moveTo>
                    <a:pt x="4451350" y="19050"/>
                  </a:moveTo>
                  <a:cubicBezTo>
                    <a:pt x="2007870" y="19050"/>
                    <a:pt x="19050" y="2007870"/>
                    <a:pt x="19050" y="4451350"/>
                  </a:cubicBezTo>
                  <a:cubicBezTo>
                    <a:pt x="19050" y="6894830"/>
                    <a:pt x="2007870" y="8883650"/>
                    <a:pt x="4451350" y="8883650"/>
                  </a:cubicBezTo>
                  <a:cubicBezTo>
                    <a:pt x="6894830" y="8883650"/>
                    <a:pt x="8883650" y="6894830"/>
                    <a:pt x="8883650" y="4451350"/>
                  </a:cubicBezTo>
                  <a:cubicBezTo>
                    <a:pt x="8883650" y="2007870"/>
                    <a:pt x="6896100" y="19050"/>
                    <a:pt x="4451350" y="1905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CA00864-24A2-8414-532F-0619676BB90F}"/>
                </a:ext>
              </a:extLst>
            </p:cNvPr>
            <p:cNvSpPr/>
            <p:nvPr/>
          </p:nvSpPr>
          <p:spPr>
            <a:xfrm>
              <a:off x="1517047" y="154940"/>
              <a:ext cx="7243413" cy="6950127"/>
            </a:xfrm>
            <a:custGeom>
              <a:avLst/>
              <a:gdLst/>
              <a:ahLst/>
              <a:cxnLst/>
              <a:rect l="l" t="t" r="r" b="b"/>
              <a:pathLst>
                <a:path w="8605520" h="8605520">
                  <a:moveTo>
                    <a:pt x="8605520" y="4302760"/>
                  </a:moveTo>
                  <a:cubicBezTo>
                    <a:pt x="8605520" y="6678930"/>
                    <a:pt x="6678930" y="8605520"/>
                    <a:pt x="4302760" y="8605520"/>
                  </a:cubicBezTo>
                  <a:cubicBezTo>
                    <a:pt x="1926590" y="8605520"/>
                    <a:pt x="0" y="6680200"/>
                    <a:pt x="0" y="4302760"/>
                  </a:cubicBezTo>
                  <a:cubicBezTo>
                    <a:pt x="0" y="1925320"/>
                    <a:pt x="1926590" y="0"/>
                    <a:pt x="4302760" y="0"/>
                  </a:cubicBezTo>
                  <a:cubicBezTo>
                    <a:pt x="6678930" y="0"/>
                    <a:pt x="8605520" y="1926590"/>
                    <a:pt x="8605520" y="4302760"/>
                  </a:cubicBezTo>
                  <a:close/>
                </a:path>
              </a:pathLst>
            </a:custGeom>
            <a:blipFill>
              <a:blip r:embed="rId4"/>
              <a:stretch>
                <a:fillRect t="-38888" b="-38888"/>
              </a:stretch>
            </a:blipFill>
          </p:spPr>
          <p:txBody>
            <a:bodyPr/>
            <a:lstStyle/>
            <a:p>
              <a:endParaRPr lang="aa-ET" sz="900"/>
            </a:p>
          </p:txBody>
        </p:sp>
      </p:grpSp>
      <p:pic>
        <p:nvPicPr>
          <p:cNvPr id="3074" name="Picture 2" descr="Соя, как предшественник для последующих культур">
            <a:extLst>
              <a:ext uri="{FF2B5EF4-FFF2-40B4-BE49-F238E27FC236}">
                <a16:creationId xmlns:a16="http://schemas.microsoft.com/office/drawing/2014/main" id="{002719B5-E938-F6A8-1E11-653B322C54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9" r="27026" b="23852"/>
          <a:stretch/>
        </p:blipFill>
        <p:spPr bwMode="auto">
          <a:xfrm>
            <a:off x="5859075" y="3581887"/>
            <a:ext cx="2546814" cy="143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к в Узбекистане перерабатывают хлопок и для чего маркируют волокна">
            <a:extLst>
              <a:ext uri="{FF2B5EF4-FFF2-40B4-BE49-F238E27FC236}">
                <a16:creationId xmlns:a16="http://schemas.microsoft.com/office/drawing/2014/main" id="{C5B19531-3478-2D97-D713-74F3B612B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795" y="5153375"/>
            <a:ext cx="2450094" cy="143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14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46A3F-7DD1-444E-10E0-492603ABA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50DB14BE-414D-8D27-6E74-CB4BAFB42EC5}"/>
              </a:ext>
            </a:extLst>
          </p:cNvPr>
          <p:cNvSpPr txBox="1"/>
          <p:nvPr/>
        </p:nvSpPr>
        <p:spPr>
          <a:xfrm>
            <a:off x="683253" y="1560495"/>
            <a:ext cx="4596694" cy="42830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Aft>
                <a:spcPts val="400"/>
              </a:spcAft>
              <a:tabLst>
                <a:tab pos="-1215390" algn="l"/>
              </a:tabLst>
            </a:pPr>
            <a:r>
              <a:rPr lang="kk-KZ" sz="11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Рис.</a:t>
            </a:r>
            <a:r>
              <a:rPr lang="kk-KZ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егодня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на каждого жителя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республик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оизводится по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 кг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звестн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ого отечественного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сорт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риса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«Ақ Маржан»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spcAft>
                <a:spcPts val="400"/>
              </a:spcAft>
              <a:tabLst>
                <a:tab pos="-1215390" algn="l"/>
              </a:tabLst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Сыр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дарьин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ском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регионе достаточно известных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ученых-селекционеров-практиков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одним из которых Бакиров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Курманбай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Бакирович! Сегодня 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ученые КазНИИриса при взаимодействии с ведущими компаниями «Абзал и К», «Таң ЛТД»  создали и внедрили в производство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очень конкурентоспособные сорта риса </a:t>
            </a:r>
            <a:r>
              <a:rPr lang="ru-RU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«Сыр </a:t>
            </a:r>
            <a:r>
              <a:rPr lang="ru-RU" sz="11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сулуы</a:t>
            </a:r>
            <a:r>
              <a:rPr lang="ru-RU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», «</a:t>
            </a:r>
            <a:r>
              <a:rPr lang="ru-RU" sz="11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Айсара</a:t>
            </a:r>
            <a:r>
              <a:rPr lang="ru-RU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».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хороший пример интеграции науки и бизнеса!</a:t>
            </a:r>
          </a:p>
          <a:p>
            <a:pPr algn="just">
              <a:spcAft>
                <a:spcPts val="400"/>
              </a:spcAft>
              <a:tabLst>
                <a:tab pos="-1215390" algn="l"/>
              </a:tabLst>
            </a:pP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400"/>
              </a:spcAft>
              <a:tabLst>
                <a:tab pos="-1215390" algn="l"/>
              </a:tabLst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Овощеводство.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Учеными Института Плодоовощеводства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создано порядка 300 сортов. В </a:t>
            </a:r>
            <a:r>
              <a:rPr lang="ru-RU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ГосРеестр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РК внесено около 210 отечественных сортов, в т.ч. 60 - картофеля и  150 - овощебахчевых культур. </a:t>
            </a:r>
          </a:p>
          <a:p>
            <a:pPr algn="just">
              <a:spcAft>
                <a:spcPts val="400"/>
              </a:spcAft>
              <a:tabLst>
                <a:tab pos="-1215390" algn="l"/>
              </a:tabLst>
            </a:pP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Тогда как,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 лет назад было районировано всего лишь 15 сортов по 10 видам культур, то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есть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результативность селекции выросла в 14 раз! Впервые в истории Казахстана созданы первые отечественные сорта по 18 видам овощных культур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</a:t>
            </a: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400"/>
              </a:spcAft>
            </a:pPr>
            <a:r>
              <a:rPr lang="ru-RU" sz="11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Учеными овощеводами выведены конкурентоспособные сорта дыни, с урожайностью 270 ц/га</a:t>
            </a:r>
          </a:p>
          <a:p>
            <a:pPr algn="just">
              <a:spcAft>
                <a:spcPts val="400"/>
              </a:spcAft>
            </a:pPr>
            <a:r>
              <a:rPr lang="ru-RU" sz="11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Выведены сорта яблони, которые дают прибавку урожая 18 тонн с 1 га</a:t>
            </a:r>
            <a:endParaRPr lang="ru-RU" sz="12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3E95F5B-9202-ED71-B5A2-6D725E718CF4}"/>
              </a:ext>
            </a:extLst>
          </p:cNvPr>
          <p:cNvSpPr txBox="1"/>
          <p:nvPr/>
        </p:nvSpPr>
        <p:spPr>
          <a:xfrm>
            <a:off x="1475656" y="692696"/>
            <a:ext cx="3672408" cy="360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50"/>
              </a:lnSpc>
              <a:spcBef>
                <a:spcPct val="0"/>
              </a:spcBef>
            </a:pPr>
            <a:r>
              <a:rPr lang="ru-RU" dirty="0">
                <a:solidFill>
                  <a:srgbClr val="051D40"/>
                </a:solidFill>
                <a:latin typeface="Open Sans Extra Bold"/>
              </a:rPr>
              <a:t>Достижения аграрной науки</a:t>
            </a:r>
            <a:endParaRPr lang="en-US" dirty="0">
              <a:solidFill>
                <a:srgbClr val="051D40"/>
              </a:solidFill>
              <a:latin typeface="Open Sans Extra Bold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1EF00692-960B-7629-7F00-AA3DC0DA275E}"/>
              </a:ext>
            </a:extLst>
          </p:cNvPr>
          <p:cNvSpPr/>
          <p:nvPr/>
        </p:nvSpPr>
        <p:spPr>
          <a:xfrm rot="5400000">
            <a:off x="337018" y="2273010"/>
            <a:ext cx="278423" cy="226671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4F81F35B-CAEC-A6FE-4A8B-7B55995260E5}"/>
              </a:ext>
            </a:extLst>
          </p:cNvPr>
          <p:cNvSpPr/>
          <p:nvPr/>
        </p:nvSpPr>
        <p:spPr>
          <a:xfrm rot="5400000">
            <a:off x="367036" y="3481499"/>
            <a:ext cx="255469" cy="226671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15343E-4250-6135-3889-518050916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848" y="1336915"/>
            <a:ext cx="3516632" cy="20795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0A70CA-E8C1-F8D8-B024-2DE050D04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6663" y="3573016"/>
            <a:ext cx="3485817" cy="220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7FFF9-9E02-505D-C846-CE41FF1C0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9E17FC54-CB31-E48C-700F-FC7F17BF03A5}"/>
              </a:ext>
            </a:extLst>
          </p:cNvPr>
          <p:cNvSpPr txBox="1"/>
          <p:nvPr/>
        </p:nvSpPr>
        <p:spPr>
          <a:xfrm>
            <a:off x="809773" y="1772816"/>
            <a:ext cx="4480953" cy="39799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Защита растений.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Ученые института Защиты и карантина растений успешно занимаются производством собственных продуктов по защите и оздоровлению растений. Освоили новейшие биологические, цифровые и современные методики с использованием ГИС и БПЛА технологий. В</a:t>
            </a:r>
            <a:r>
              <a:rPr lang="kk-KZ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ыявлены п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олезные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насекомые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против вредных организмов </a:t>
            </a:r>
            <a:r>
              <a:rPr lang="kk-KZ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растеий 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основе штаммов энтомопатогенных бактерий</a:t>
            </a:r>
            <a:r>
              <a:rPr lang="kk-KZ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сопровождают деятельность государственных органов в области охраны растений, проводят активно обучение фермеров и выездные консультации    др.</a:t>
            </a: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kk-KZ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Животноводство.</a:t>
            </a:r>
            <a:r>
              <a:rPr lang="kk-KZ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ru-RU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Большим</a:t>
            </a:r>
            <a:r>
              <a:rPr lang="kk-KZ" sz="1100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спросом у фермеров пользуются наши отечественные породы КРС </a:t>
            </a:r>
            <a:r>
              <a:rPr lang="kk-KZ" sz="1100" i="1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(казахская белоголовая, аулиекольская, алатауская),</a:t>
            </a:r>
            <a:r>
              <a:rPr lang="kk-KZ" sz="1100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лошадей </a:t>
            </a:r>
            <a:r>
              <a:rPr lang="kk-KZ" sz="1100" i="1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(мугалжарская, кушумская)</a:t>
            </a:r>
            <a:r>
              <a:rPr lang="kk-KZ" sz="1100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овец </a:t>
            </a:r>
            <a:r>
              <a:rPr lang="kk-KZ" sz="1100" i="1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(ордабасинская, эдильбаевская,  мясо-сальные, скороспелые мясо-шерстные породы),</a:t>
            </a:r>
            <a:r>
              <a:rPr lang="kk-KZ" sz="1100" spc="-1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которые отлично приспособленны к нашим жестким природным и кормовым условиям.</a:t>
            </a:r>
            <a:endParaRPr lang="aa-ET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0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ru-RU" sz="120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400"/>
              </a:spcAft>
            </a:pPr>
            <a:endParaRPr lang="aa-ET" sz="1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7D0EA9D-211C-9DBA-DF4A-3403A4C12BD7}"/>
              </a:ext>
            </a:extLst>
          </p:cNvPr>
          <p:cNvSpPr txBox="1"/>
          <p:nvPr/>
        </p:nvSpPr>
        <p:spPr>
          <a:xfrm>
            <a:off x="1504566" y="1147411"/>
            <a:ext cx="3746089" cy="373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50"/>
              </a:lnSpc>
              <a:spcBef>
                <a:spcPct val="0"/>
              </a:spcBef>
            </a:pPr>
            <a:r>
              <a:rPr lang="ru-RU" dirty="0">
                <a:solidFill>
                  <a:srgbClr val="051D40"/>
                </a:solidFill>
                <a:latin typeface="Open Sans Extra Bold"/>
              </a:rPr>
              <a:t>Достижения аграрной науки</a:t>
            </a:r>
            <a:endParaRPr lang="en-US" dirty="0">
              <a:solidFill>
                <a:srgbClr val="051D40"/>
              </a:solidFill>
              <a:latin typeface="Open Sans Extra Bold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3E2E562C-017C-2450-D89D-7BE24F9E48BE}"/>
              </a:ext>
            </a:extLst>
          </p:cNvPr>
          <p:cNvSpPr/>
          <p:nvPr/>
        </p:nvSpPr>
        <p:spPr>
          <a:xfrm rot="5400000">
            <a:off x="349511" y="1754474"/>
            <a:ext cx="278423" cy="330390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EAD66A5D-52A8-E94B-8D0B-F62A94293C8B}"/>
              </a:ext>
            </a:extLst>
          </p:cNvPr>
          <p:cNvSpPr/>
          <p:nvPr/>
        </p:nvSpPr>
        <p:spPr>
          <a:xfrm rot="5400000">
            <a:off x="407895" y="3676377"/>
            <a:ext cx="255469" cy="330392"/>
          </a:xfrm>
          <a:custGeom>
            <a:avLst/>
            <a:gdLst/>
            <a:ahLst/>
            <a:cxnLst/>
            <a:rect l="l" t="t" r="r" b="b"/>
            <a:pathLst>
              <a:path w="510937" h="453341">
                <a:moveTo>
                  <a:pt x="0" y="0"/>
                </a:moveTo>
                <a:lnTo>
                  <a:pt x="510937" y="0"/>
                </a:lnTo>
                <a:lnTo>
                  <a:pt x="510937" y="453341"/>
                </a:lnTo>
                <a:lnTo>
                  <a:pt x="0" y="453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a-ET" sz="90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3C29710-CD67-8F20-37E1-C2533EBD7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469" y="751553"/>
            <a:ext cx="1870847" cy="23362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E7A5B44-FECA-37DB-90D0-7C606FF106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18202"/>
            <a:ext cx="2753822" cy="172113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F7DCEAF-BE09-0308-128D-3FA7E09B91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079" y="5088309"/>
            <a:ext cx="1794097" cy="1328886"/>
          </a:xfrm>
          <a:prstGeom prst="rect">
            <a:avLst/>
          </a:prstGeom>
        </p:spPr>
      </p:pic>
      <p:pic>
        <p:nvPicPr>
          <p:cNvPr id="5" name="Рисунок 4" descr="Порода Иль-де-Франс">
            <a:extLst>
              <a:ext uri="{FF2B5EF4-FFF2-40B4-BE49-F238E27FC236}">
                <a16:creationId xmlns:a16="http://schemas.microsoft.com/office/drawing/2014/main" id="{E9DC666F-407F-CF15-1F30-F95AA8BD86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88309"/>
            <a:ext cx="1678717" cy="1328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89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72" y="271907"/>
            <a:ext cx="7776864" cy="576064"/>
          </a:xfrm>
        </p:spPr>
        <p:txBody>
          <a:bodyPr>
            <a:noAutofit/>
          </a:bodyPr>
          <a:lstStyle/>
          <a:p>
            <a:pPr algn="ctr" defTabSz="685800">
              <a:lnSpc>
                <a:spcPct val="90000"/>
              </a:lnSpc>
              <a:spcBef>
                <a:spcPts val="0"/>
              </a:spcBef>
            </a:pPr>
            <a:r>
              <a:rPr lang="kk-KZ" sz="20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ОСНОВНЫЕ ПРОБЛЕМЫ  АГРАРНОЙ НАУКИ КАЗАХСТАНА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Bookman Old Style" panose="02050604050505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980727"/>
            <a:ext cx="8568952" cy="5605365"/>
          </a:xfrm>
        </p:spPr>
        <p:txBody>
          <a:bodyPr>
            <a:noAutofit/>
          </a:bodyPr>
          <a:lstStyle/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низкий уровень финансирования НИОКР: объём финансирования аграрных НИОКР составляет менее 0,15% от валовой продукции сельского хозяйства, доля аграрной науки в структуре общего научного финансирования оценивается на уровне менее 10–15%; 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материально-техническая база значительной части научных организаций изношена на 50–70%, современная исследовательская инфраструктура, включая геномные, биотехнологические и цифровые лаборатории, представлена ограниченно и требует масштабной модернизации;  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коммерциализации результатов научной деятельности - 5–7%, фактическое внедрение разработок в производство находится на уровне 10%;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высокая зависимость от внешних технологий (до 70–80% сельхозтехники — импортного производства), импортных семян, средств защиты растений и удобрений импортного производства;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низкий уровень цифровизации научной инфраструктуры, отсутствие интегрированных информационных систем, платформ управления экспериментальными данными;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недостаточное развитие системы распространения знаний (</a:t>
            </a:r>
            <a:r>
              <a:rPr lang="ru-RU" sz="1400" dirty="0" err="1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</a:t>
            </a: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способной обеспечить системное консультирование сельскохозяйственных товаропроизводителей; 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ограниченный объём средств, направляемых на прикладные разработки и внедрение технологий, низкая доля частных инвестиций, слабое развитие механизмов ГЧП в научной сфере; </a:t>
            </a:r>
          </a:p>
          <a:p>
            <a:pPr marL="32146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7896" indent="-28575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tx1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недостаточно развитая сеть опытных площадок, демонстрационных хозяйств и технологических полигонов, обеспечивающих апробацию и масштабирование инноваций</a:t>
            </a:r>
          </a:p>
          <a:p>
            <a:pPr marL="317896" indent="-28575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endParaRPr lang="ru-RU" sz="1300" dirty="0">
              <a:solidFill>
                <a:schemeClr val="tx1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44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4BCCA8-2BF2-9B08-B39B-BD2072373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332656"/>
            <a:ext cx="7884876" cy="659160"/>
          </a:xfrm>
        </p:spPr>
        <p:txBody>
          <a:bodyPr>
            <a:noAutofit/>
          </a:bodyPr>
          <a:lstStyle/>
          <a:p>
            <a:pPr algn="ctr"/>
            <a:r>
              <a:rPr lang="ru-RU" altLang="ru-RU" sz="1600" b="1" dirty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rPr>
              <a:t> КЛЮЧЕВЫЕ НАПРАВЛЕНИЯ РАЗВИТИЯ АГРАРНОЙ НАУКИ КАЗАХСТАНА</a:t>
            </a:r>
            <a:br>
              <a:rPr lang="ru-RU" altLang="ru-RU" sz="1600" b="1" dirty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endParaRPr lang="aa-ET" sz="16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7703DB-3D7A-48B6-E3E7-507F5434B5C1}"/>
              </a:ext>
            </a:extLst>
          </p:cNvPr>
          <p:cNvSpPr txBox="1"/>
          <p:nvPr/>
        </p:nvSpPr>
        <p:spPr>
          <a:xfrm>
            <a:off x="395536" y="836712"/>
            <a:ext cx="8460940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250" b="1" dirty="0">
                <a:latin typeface="Aptos" panose="020B0004020202020204" pitchFamily="34" charset="0"/>
                <a:cs typeface="Times New Roman" pitchFamily="18" charset="0"/>
              </a:rPr>
              <a:t>Ключевые направления: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увеличение финансирования науки:	рост инвестиций в НИОКР до 1,5–2%; поддержка прикладных исследований;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развитие селекции и биотехнологий: создание национального семенного фонда, развитие генетических исследований.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интеграция науки и производства: </a:t>
            </a:r>
            <a:r>
              <a:rPr lang="ru-RU" altLang="ru-RU" sz="1250" dirty="0" err="1">
                <a:latin typeface="Aptos" panose="020B0004020202020204" pitchFamily="34" charset="0"/>
                <a:cs typeface="Times New Roman" pitchFamily="18" charset="0"/>
              </a:rPr>
              <a:t>агротехнопарки</a:t>
            </a: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, пилотные хозяйства, трансфер технологий;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цифровизация науки и АПК: внедрение ИИ, </a:t>
            </a:r>
            <a:r>
              <a:rPr lang="ru-RU" altLang="ru-RU" sz="1250" dirty="0" err="1">
                <a:latin typeface="Aptos" panose="020B0004020202020204" pitchFamily="34" charset="0"/>
                <a:cs typeface="Times New Roman" pitchFamily="18" charset="0"/>
              </a:rPr>
              <a:t>Big</a:t>
            </a: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 </a:t>
            </a:r>
            <a:r>
              <a:rPr lang="ru-RU" altLang="ru-RU" sz="1250" dirty="0" err="1">
                <a:latin typeface="Aptos" panose="020B0004020202020204" pitchFamily="34" charset="0"/>
                <a:cs typeface="Times New Roman" pitchFamily="18" charset="0"/>
              </a:rPr>
              <a:t>Data</a:t>
            </a: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, разработка отечественных платформ;.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кадровая политика:	подготовка молодых учёных,	стимулирование научной карьеры;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 коммерциализация разработок: поддержка стартапов, венчурное финансирование;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kk-KZ" altLang="ru-RU" sz="1250" dirty="0">
              <a:latin typeface="Aptos" panose="020B0004020202020204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1250" b="1" dirty="0">
                <a:latin typeface="Aptos" panose="020B0004020202020204" pitchFamily="34" charset="0"/>
                <a:cs typeface="Times New Roman" pitchFamily="18" charset="0"/>
              </a:rPr>
              <a:t>Ожидаемые результаты: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реализация предложенных мер путем усиления научного потенциала, увеличение финансирования исследований и внедрение инноваций  позволит: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 снизить </a:t>
            </a:r>
            <a:r>
              <a:rPr lang="ru-RU" altLang="ru-RU" sz="1250" dirty="0" err="1">
                <a:latin typeface="Aptos" panose="020B0004020202020204" pitchFamily="34" charset="0"/>
                <a:cs typeface="Times New Roman" pitchFamily="18" charset="0"/>
              </a:rPr>
              <a:t>импортозависимость</a:t>
            </a: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, повысить производительность сельского хозяйства;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обеспечит продовольственную безопасность, повысит экспортный потенциал предприятий АПК РК;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создать собственную технологическую базу, способную обеспечить конкурентоспособность и независимость АПК, что в долгосрочной перспективе  станет основой устойчивого экономического роста и повышения роли Казахстана на мировом аграрном рынке.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ru-RU" altLang="ru-RU" sz="1250" b="1" dirty="0">
              <a:latin typeface="Aptos" panose="020B0004020202020204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1250" b="1" dirty="0">
                <a:latin typeface="Aptos" panose="020B0004020202020204" pitchFamily="34" charset="0"/>
                <a:cs typeface="Times New Roman" pitchFamily="18" charset="0"/>
              </a:rPr>
              <a:t>Трансформация научной инфраструктуры: </a:t>
            </a:r>
            <a:endParaRPr lang="ru-RU" altLang="ru-RU" sz="1250" dirty="0">
              <a:latin typeface="Aptos" panose="020B0004020202020204" pitchFamily="34" charset="0"/>
              <a:cs typeface="Times New Roman" pitchFamily="18" charset="0"/>
            </a:endParaRP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главная цель трансформации аграрной науки – повышение научно-технологического потенциала отрасли, формирование компетентных кадров и ускорение внедрения инновационных решений для устойчивого развития сельского хозяйства Казахстана;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эффективное развитие аграрного сектора невозможно без современной, интегрированной научно-образовательной инфраструктуры, формирующей инновационную экосистему «Наука – Образование – Производство»; </a:t>
            </a:r>
          </a:p>
          <a:p>
            <a:pPr marL="285750" indent="-28575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1250" dirty="0">
                <a:latin typeface="Aptos" panose="020B0004020202020204" pitchFamily="34" charset="0"/>
                <a:cs typeface="Times New Roman" pitchFamily="18" charset="0"/>
              </a:rPr>
              <a:t>создание единой системы, способной обеспечивать полный цикл инноваций: НИОКР → апробация → адаптация → внедрение → масштабирование, с ориентацией на фермеров, кооперативы и агробизнес.</a:t>
            </a:r>
          </a:p>
        </p:txBody>
      </p:sp>
    </p:spTree>
    <p:extLst>
      <p:ext uri="{BB962C8B-B14F-4D97-AF65-F5344CB8AC3E}">
        <p14:creationId xmlns:p14="http://schemas.microsoft.com/office/powerpoint/2010/main" val="157623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E0BE0E-8B5C-B851-A882-DDE6E710F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8497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74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DD204A-0806-E025-5DF2-7C4B8D324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712968" cy="633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6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1371BA-35DD-5851-D3B7-B3FE050A0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260648"/>
            <a:ext cx="8568952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5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F73C95-020F-3028-A5DF-18CCE909FD7F}"/>
              </a:ext>
            </a:extLst>
          </p:cNvPr>
          <p:cNvSpPr txBox="1"/>
          <p:nvPr/>
        </p:nvSpPr>
        <p:spPr>
          <a:xfrm>
            <a:off x="2771800" y="2060848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Благодарю за внимание!</a:t>
            </a:r>
            <a:endParaRPr lang="aa-ET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18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49A9DA1-9B51-A69E-EF55-321937363BAB}"/>
              </a:ext>
            </a:extLst>
          </p:cNvPr>
          <p:cNvSpPr txBox="1"/>
          <p:nvPr/>
        </p:nvSpPr>
        <p:spPr>
          <a:xfrm>
            <a:off x="2843808" y="1702003"/>
            <a:ext cx="5939672" cy="2837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ru-RU" sz="1200" spc="-1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сегодняшний день, ч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ленами Национальной Академии аграрных наук - являются </a:t>
            </a:r>
            <a:r>
              <a:rPr lang="kk-KZ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289 известных ученых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 т.ч., </a:t>
            </a:r>
            <a:r>
              <a:rPr lang="kk-KZ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153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действительных членов академии, </a:t>
            </a:r>
            <a:r>
              <a:rPr lang="kk-KZ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80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член-корреспондентов, </a:t>
            </a:r>
            <a:r>
              <a:rPr lang="kk-KZ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иностранных членов, </a:t>
            </a:r>
            <a:r>
              <a:rPr lang="kk-KZ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26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почетных членов. В структуре имеется </a:t>
            </a:r>
            <a:r>
              <a:rPr lang="kk-KZ" sz="1200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профильных Отделений</a:t>
            </a: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aa-ET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Экономика АПК и бизнес 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Агробиология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Фитосанитария и агрохимия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Природные ресурсы и экология 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ru-RU" sz="1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Зооинженерия</a:t>
            </a:r>
            <a:endParaRPr lang="ru-RU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Ветеринария 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ru-RU" sz="1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Агроинженерия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цифровизация</a:t>
            </a:r>
          </a:p>
          <a:p>
            <a:pPr marL="228600" indent="-228600" algn="just">
              <a:lnSpc>
                <a:spcPct val="106000"/>
              </a:lnSpc>
              <a:spcAft>
                <a:spcPts val="400"/>
              </a:spcAft>
              <a:buAutoNum type="arabicParenR"/>
              <a:tabLst>
                <a:tab pos="-1215390" algn="l"/>
              </a:tabLst>
            </a:pP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Агропереработка и пищевой инженерия</a:t>
            </a:r>
            <a:r>
              <a:rPr lang="ru-RU" sz="1200" spc="-1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aa-ET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36">
            <a:extLst>
              <a:ext uri="{FF2B5EF4-FFF2-40B4-BE49-F238E27FC236}">
                <a16:creationId xmlns:a16="http://schemas.microsoft.com/office/drawing/2014/main" id="{374E86ED-5215-6F8A-C5DD-96726E72D336}"/>
              </a:ext>
            </a:extLst>
          </p:cNvPr>
          <p:cNvGrpSpPr/>
          <p:nvPr/>
        </p:nvGrpSpPr>
        <p:grpSpPr>
          <a:xfrm>
            <a:off x="107504" y="459632"/>
            <a:ext cx="8784976" cy="528216"/>
            <a:chOff x="0" y="-38100"/>
            <a:chExt cx="6238658" cy="742719"/>
          </a:xfrm>
        </p:grpSpPr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id="{6F8372E2-3E83-0AAF-F508-98139AD725F6}"/>
                </a:ext>
              </a:extLst>
            </p:cNvPr>
            <p:cNvSpPr/>
            <p:nvPr/>
          </p:nvSpPr>
          <p:spPr>
            <a:xfrm>
              <a:off x="128296" y="525400"/>
              <a:ext cx="6110362" cy="179219"/>
            </a:xfrm>
            <a:custGeom>
              <a:avLst/>
              <a:gdLst/>
              <a:ahLst/>
              <a:cxnLst/>
              <a:rect l="l" t="t" r="r" b="b"/>
              <a:pathLst>
                <a:path w="6110362" h="493651">
                  <a:moveTo>
                    <a:pt x="0" y="0"/>
                  </a:moveTo>
                  <a:lnTo>
                    <a:pt x="6110362" y="0"/>
                  </a:lnTo>
                  <a:lnTo>
                    <a:pt x="6110362" y="493651"/>
                  </a:lnTo>
                  <a:lnTo>
                    <a:pt x="0" y="493651"/>
                  </a:lnTo>
                  <a:close/>
                </a:path>
              </a:pathLst>
            </a:custGeom>
            <a:solidFill>
              <a:srgbClr val="145DA0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aa-ET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683F6B1E-492E-8F5F-85A1-1D9F68F4B12B}"/>
                </a:ext>
              </a:extLst>
            </p:cNvPr>
            <p:cNvSpPr txBox="1"/>
            <p:nvPr/>
          </p:nvSpPr>
          <p:spPr>
            <a:xfrm>
              <a:off x="0" y="-38100"/>
              <a:ext cx="6110362" cy="53175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  <a:spcBef>
                  <a:spcPct val="0"/>
                </a:spcBef>
              </a:pPr>
              <a:endParaRPr sz="900"/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B362C828-458A-50F3-26BA-482AE32A53AE}"/>
              </a:ext>
            </a:extLst>
          </p:cNvPr>
          <p:cNvGrpSpPr/>
          <p:nvPr/>
        </p:nvGrpSpPr>
        <p:grpSpPr>
          <a:xfrm>
            <a:off x="190501" y="5459308"/>
            <a:ext cx="8701980" cy="541443"/>
            <a:chOff x="0" y="-38100"/>
            <a:chExt cx="6110362" cy="303232"/>
          </a:xfrm>
        </p:grpSpPr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503560A-809D-7917-2DD1-ED3743F76EB2}"/>
                </a:ext>
              </a:extLst>
            </p:cNvPr>
            <p:cNvSpPr/>
            <p:nvPr/>
          </p:nvSpPr>
          <p:spPr>
            <a:xfrm>
              <a:off x="0" y="155651"/>
              <a:ext cx="6110362" cy="109481"/>
            </a:xfrm>
            <a:custGeom>
              <a:avLst/>
              <a:gdLst/>
              <a:ahLst/>
              <a:cxnLst/>
              <a:rect l="l" t="t" r="r" b="b"/>
              <a:pathLst>
                <a:path w="6110362" h="265132">
                  <a:moveTo>
                    <a:pt x="0" y="0"/>
                  </a:moveTo>
                  <a:lnTo>
                    <a:pt x="6110362" y="0"/>
                  </a:lnTo>
                  <a:lnTo>
                    <a:pt x="6110362" y="265132"/>
                  </a:lnTo>
                  <a:lnTo>
                    <a:pt x="0" y="265132"/>
                  </a:lnTo>
                  <a:close/>
                </a:path>
              </a:pathLst>
            </a:custGeom>
            <a:solidFill>
              <a:srgbClr val="145DA0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id="{E58A3CC9-35E9-0835-7E9F-49AE2A6995A8}"/>
                </a:ext>
              </a:extLst>
            </p:cNvPr>
            <p:cNvSpPr txBox="1"/>
            <p:nvPr/>
          </p:nvSpPr>
          <p:spPr>
            <a:xfrm>
              <a:off x="0" y="-38100"/>
              <a:ext cx="6110362" cy="303232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  <a:spcBef>
                  <a:spcPct val="0"/>
                </a:spcBef>
              </a:pPr>
              <a:endParaRPr sz="900"/>
            </a:p>
          </p:txBody>
        </p:sp>
      </p:grpSp>
      <p:sp>
        <p:nvSpPr>
          <p:cNvPr id="15" name="TextBox 17">
            <a:extLst>
              <a:ext uri="{FF2B5EF4-FFF2-40B4-BE49-F238E27FC236}">
                <a16:creationId xmlns:a16="http://schemas.microsoft.com/office/drawing/2014/main" id="{A50BE26C-C133-51C7-6EB2-3C614902FD0E}"/>
              </a:ext>
            </a:extLst>
          </p:cNvPr>
          <p:cNvSpPr txBox="1"/>
          <p:nvPr/>
        </p:nvSpPr>
        <p:spPr>
          <a:xfrm>
            <a:off x="2395893" y="1476053"/>
            <a:ext cx="1755746" cy="230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11"/>
              </a:lnSpc>
              <a:spcBef>
                <a:spcPct val="0"/>
              </a:spcBef>
            </a:pPr>
            <a:endParaRPr lang="en-US" sz="2000" b="1" spc="-26" dirty="0">
              <a:solidFill>
                <a:srgbClr val="00923E"/>
              </a:solidFill>
              <a:latin typeface="Bernard MT Condensed" panose="02050806060905020404" pitchFamily="18" charset="0"/>
              <a:cs typeface="Aldhab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2A1DE1-F2F9-A650-7A92-3690FFB52E26}"/>
              </a:ext>
            </a:extLst>
          </p:cNvPr>
          <p:cNvSpPr txBox="1"/>
          <p:nvPr/>
        </p:nvSpPr>
        <p:spPr>
          <a:xfrm>
            <a:off x="454138" y="229924"/>
            <a:ext cx="8028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k-KZ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РОО «Национальная Академия Аграрных Наук РК»</a:t>
            </a:r>
            <a:endParaRPr lang="aa-E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A90A0A-F8F6-F336-045F-916646A1978B}"/>
              </a:ext>
            </a:extLst>
          </p:cNvPr>
          <p:cNvSpPr txBox="1"/>
          <p:nvPr/>
        </p:nvSpPr>
        <p:spPr>
          <a:xfrm>
            <a:off x="342901" y="4876800"/>
            <a:ext cx="8549580" cy="6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400"/>
              </a:spcAft>
              <a:tabLst>
                <a:tab pos="-1215390" algn="l"/>
              </a:tabLst>
            </a:pPr>
            <a:r>
              <a:rPr lang="kk-K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РОО «Национальная Академия аграрных наук Республики Казахстан», имеют большой опыт и потенциал в координации и обеспечении научно-консультационного сопровождения научных, инвестиционных, внедренческих, социальных и межотраслевых проектов и программ</a:t>
            </a:r>
            <a:r>
              <a:rPr lang="kk-KZ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aa-ET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09AF1A-6B30-2654-F530-D96E33A4E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279499"/>
            <a:ext cx="2365276" cy="2263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9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6700" y="1448120"/>
            <a:ext cx="3994559" cy="396176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145DA0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  <a:spcBef>
                  <a:spcPct val="0"/>
                </a:spcBef>
              </a:pPr>
              <a:endParaRPr sz="9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39554" y="1569111"/>
            <a:ext cx="3667458" cy="3605231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45DA0"/>
            </a:solidFill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  <a:spcBef>
                  <a:spcPct val="0"/>
                </a:spcBef>
              </a:pPr>
              <a:endParaRPr sz="90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77469" y="2664439"/>
            <a:ext cx="3073832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77"/>
              </a:lnSpc>
              <a:spcBef>
                <a:spcPct val="0"/>
              </a:spcBef>
            </a:pPr>
            <a:r>
              <a:rPr lang="ru-RU" sz="3300" dirty="0">
                <a:solidFill>
                  <a:srgbClr val="FDFDFD"/>
                </a:solidFill>
                <a:latin typeface="Open Sans Extra Bold"/>
              </a:rPr>
              <a:t>Основные направления</a:t>
            </a:r>
          </a:p>
          <a:p>
            <a:pPr algn="ctr">
              <a:lnSpc>
                <a:spcPts val="3277"/>
              </a:lnSpc>
              <a:spcBef>
                <a:spcPct val="0"/>
              </a:spcBef>
            </a:pPr>
            <a:r>
              <a:rPr lang="ru-RU" sz="3300" dirty="0">
                <a:solidFill>
                  <a:srgbClr val="FDFDFD"/>
                </a:solidFill>
                <a:latin typeface="Open Sans Extra Bold"/>
              </a:rPr>
              <a:t>Академии</a:t>
            </a:r>
            <a:endParaRPr lang="en-US" sz="3300" dirty="0">
              <a:solidFill>
                <a:srgbClr val="FDFDFD"/>
              </a:solidFill>
              <a:latin typeface="Open Sans Extra Bold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4097804" y="1292464"/>
            <a:ext cx="712128" cy="712128"/>
          </a:xfrm>
          <a:custGeom>
            <a:avLst/>
            <a:gdLst/>
            <a:ahLst/>
            <a:cxnLst/>
            <a:rect l="l" t="t" r="r" b="b"/>
            <a:pathLst>
              <a:path w="1424256" h="1424256">
                <a:moveTo>
                  <a:pt x="0" y="0"/>
                </a:moveTo>
                <a:lnTo>
                  <a:pt x="1424255" y="0"/>
                </a:lnTo>
                <a:lnTo>
                  <a:pt x="1424255" y="1424256"/>
                </a:lnTo>
                <a:lnTo>
                  <a:pt x="0" y="142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aa-ET" sz="900"/>
          </a:p>
        </p:txBody>
      </p:sp>
      <p:sp>
        <p:nvSpPr>
          <p:cNvPr id="11" name="TextBox 11"/>
          <p:cNvSpPr txBox="1"/>
          <p:nvPr/>
        </p:nvSpPr>
        <p:spPr>
          <a:xfrm>
            <a:off x="4854573" y="775078"/>
            <a:ext cx="3849874" cy="915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48"/>
              </a:lnSpc>
            </a:pPr>
            <a:r>
              <a:rPr lang="ru-RU" sz="900" b="1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содействие инновационному развитию агропромышленного комплекса </a:t>
            </a:r>
            <a:r>
              <a:rPr lang="ru-RU" sz="900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страны на основе выполнения актуальных и перспективных научных исследований, внедрение результатов научно-технической деятельности в экономику страны, коммерциализация результатов научно-технической деятельности, профессиональной консолидации ученых Казахстана</a:t>
            </a:r>
            <a:endParaRPr lang="en-US" sz="900" spc="-18" dirty="0">
              <a:latin typeface="Poppins" pitchFamily="2" charset="0"/>
              <a:cs typeface="Poppins" pitchFamily="2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163566" y="1448120"/>
            <a:ext cx="567070" cy="387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9"/>
              </a:lnSpc>
              <a:spcBef>
                <a:spcPct val="0"/>
              </a:spcBef>
            </a:pPr>
            <a:r>
              <a:rPr lang="en-US" sz="2392" dirty="0">
                <a:solidFill>
                  <a:srgbClr val="FDFDFD"/>
                </a:solidFill>
                <a:latin typeface="Open Sans Extra Bold"/>
              </a:rPr>
              <a:t>01</a:t>
            </a:r>
          </a:p>
        </p:txBody>
      </p:sp>
      <p:sp>
        <p:nvSpPr>
          <p:cNvPr id="13" name="Freeform 13"/>
          <p:cNvSpPr/>
          <p:nvPr/>
        </p:nvSpPr>
        <p:spPr>
          <a:xfrm>
            <a:off x="4393834" y="2200905"/>
            <a:ext cx="712128" cy="712128"/>
          </a:xfrm>
          <a:custGeom>
            <a:avLst/>
            <a:gdLst/>
            <a:ahLst/>
            <a:cxnLst/>
            <a:rect l="l" t="t" r="r" b="b"/>
            <a:pathLst>
              <a:path w="1424256" h="1424256">
                <a:moveTo>
                  <a:pt x="0" y="0"/>
                </a:moveTo>
                <a:lnTo>
                  <a:pt x="1424256" y="0"/>
                </a:lnTo>
                <a:lnTo>
                  <a:pt x="1424256" y="1424256"/>
                </a:lnTo>
                <a:lnTo>
                  <a:pt x="0" y="142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aa-ET" sz="900"/>
          </a:p>
        </p:txBody>
      </p:sp>
      <p:sp>
        <p:nvSpPr>
          <p:cNvPr id="14" name="TextBox 14"/>
          <p:cNvSpPr txBox="1"/>
          <p:nvPr/>
        </p:nvSpPr>
        <p:spPr>
          <a:xfrm>
            <a:off x="5143408" y="1946459"/>
            <a:ext cx="3561038" cy="915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48"/>
              </a:lnSpc>
            </a:pPr>
            <a:r>
              <a:rPr lang="ru-RU" sz="900" b="1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прогнозная оценка развития науки и техники</a:t>
            </a:r>
            <a:r>
              <a:rPr lang="ru-RU" sz="900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, участие в определении приоритетных направлений научно-технического развития в области АПК, разработка национальных проектов, концепций, доктрин и иных программных документов на основе взаимодействия с органами управления наукой и отраслевыми уполномоченными органами</a:t>
            </a:r>
            <a:endParaRPr lang="en-US" sz="900" spc="-18" dirty="0">
              <a:latin typeface="Poppins" pitchFamily="2" charset="0"/>
              <a:cs typeface="Poppins" pitchFamily="2" charset="0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454109" y="2349573"/>
            <a:ext cx="567070" cy="387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9"/>
              </a:lnSpc>
              <a:spcBef>
                <a:spcPct val="0"/>
              </a:spcBef>
            </a:pPr>
            <a:r>
              <a:rPr lang="en-US" sz="2392" dirty="0">
                <a:solidFill>
                  <a:srgbClr val="FDFDFD"/>
                </a:solidFill>
                <a:latin typeface="Open Sans Extra Bold"/>
              </a:rPr>
              <a:t>02</a:t>
            </a:r>
          </a:p>
        </p:txBody>
      </p:sp>
      <p:sp>
        <p:nvSpPr>
          <p:cNvPr id="16" name="Freeform 16"/>
          <p:cNvSpPr/>
          <p:nvPr/>
        </p:nvSpPr>
        <p:spPr>
          <a:xfrm>
            <a:off x="4498508" y="3235440"/>
            <a:ext cx="712128" cy="712128"/>
          </a:xfrm>
          <a:custGeom>
            <a:avLst/>
            <a:gdLst/>
            <a:ahLst/>
            <a:cxnLst/>
            <a:rect l="l" t="t" r="r" b="b"/>
            <a:pathLst>
              <a:path w="1424256" h="1424256">
                <a:moveTo>
                  <a:pt x="0" y="0"/>
                </a:moveTo>
                <a:lnTo>
                  <a:pt x="1424256" y="0"/>
                </a:lnTo>
                <a:lnTo>
                  <a:pt x="1424256" y="1424256"/>
                </a:lnTo>
                <a:lnTo>
                  <a:pt x="0" y="142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aa-ET" sz="900"/>
          </a:p>
        </p:txBody>
      </p:sp>
      <p:sp>
        <p:nvSpPr>
          <p:cNvPr id="17" name="TextBox 17"/>
          <p:cNvSpPr txBox="1"/>
          <p:nvPr/>
        </p:nvSpPr>
        <p:spPr>
          <a:xfrm>
            <a:off x="5327801" y="3172077"/>
            <a:ext cx="3376645" cy="915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48"/>
              </a:lnSpc>
            </a:pPr>
            <a:r>
              <a:rPr lang="ru-RU" sz="900" b="1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повышение научного и кадрового потенциала </a:t>
            </a:r>
            <a:r>
              <a:rPr lang="ru-RU" sz="900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агропромышленного комплекса для научного обеспечения продовольственной безопасности страны, роста производительности труда, расширение экспортного потенциала и конкурентных преимуществ сельскохозяйственной продукции</a:t>
            </a:r>
            <a:endParaRPr lang="en-US" sz="900" spc="-18" dirty="0">
              <a:latin typeface="Poppins" pitchFamily="2" charset="0"/>
              <a:cs typeface="Poppins" pitchFamily="2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584572" y="3388520"/>
            <a:ext cx="567070" cy="387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9"/>
              </a:lnSpc>
              <a:spcBef>
                <a:spcPct val="0"/>
              </a:spcBef>
            </a:pPr>
            <a:r>
              <a:rPr lang="en-US" sz="2392" dirty="0">
                <a:solidFill>
                  <a:srgbClr val="FDFDFD"/>
                </a:solidFill>
                <a:latin typeface="Open Sans Extra Bold"/>
              </a:rPr>
              <a:t>03</a:t>
            </a:r>
          </a:p>
        </p:txBody>
      </p:sp>
      <p:sp>
        <p:nvSpPr>
          <p:cNvPr id="19" name="Freeform 19"/>
          <p:cNvSpPr/>
          <p:nvPr/>
        </p:nvSpPr>
        <p:spPr>
          <a:xfrm>
            <a:off x="4327076" y="4104425"/>
            <a:ext cx="712128" cy="712128"/>
          </a:xfrm>
          <a:custGeom>
            <a:avLst/>
            <a:gdLst/>
            <a:ahLst/>
            <a:cxnLst/>
            <a:rect l="l" t="t" r="r" b="b"/>
            <a:pathLst>
              <a:path w="1424256" h="1424256">
                <a:moveTo>
                  <a:pt x="0" y="0"/>
                </a:moveTo>
                <a:lnTo>
                  <a:pt x="1424255" y="0"/>
                </a:lnTo>
                <a:lnTo>
                  <a:pt x="1424255" y="1424256"/>
                </a:lnTo>
                <a:lnTo>
                  <a:pt x="0" y="142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aa-ET" sz="900"/>
          </a:p>
        </p:txBody>
      </p:sp>
      <p:sp>
        <p:nvSpPr>
          <p:cNvPr id="20" name="TextBox 20"/>
          <p:cNvSpPr txBox="1"/>
          <p:nvPr/>
        </p:nvSpPr>
        <p:spPr>
          <a:xfrm>
            <a:off x="5210637" y="4279117"/>
            <a:ext cx="3571536" cy="761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48"/>
              </a:lnSpc>
            </a:pPr>
            <a:r>
              <a:rPr lang="ru-RU" sz="900" b="1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разработка и реализация научно-технических программ</a:t>
            </a:r>
            <a:r>
              <a:rPr lang="ru-RU" sz="900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, проектов для участия в конкурсах программно-целевого, грантового финансирования и в иных конкурсах, международных проектах, взаимодействия с местными исполнительными органами</a:t>
            </a:r>
            <a:endParaRPr lang="en-US" sz="900" spc="-18" dirty="0">
              <a:latin typeface="Poppins" pitchFamily="2" charset="0"/>
              <a:cs typeface="Poppins" pitchFamily="2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399605" y="4260081"/>
            <a:ext cx="567070" cy="387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9"/>
              </a:lnSpc>
              <a:spcBef>
                <a:spcPct val="0"/>
              </a:spcBef>
            </a:pPr>
            <a:r>
              <a:rPr lang="en-US" sz="2392" dirty="0">
                <a:solidFill>
                  <a:srgbClr val="FDFDFD"/>
                </a:solidFill>
                <a:latin typeface="Open Sans Extra Bold"/>
              </a:rPr>
              <a:t>04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3823125" y="1755534"/>
            <a:ext cx="186804" cy="186804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38100" cap="sq">
              <a:solidFill>
                <a:srgbClr val="00569E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820"/>
                </a:lnSpc>
              </a:pPr>
              <a:endParaRPr sz="90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4102145" y="2590836"/>
            <a:ext cx="186804" cy="186804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38100" cap="sq">
              <a:solidFill>
                <a:srgbClr val="00569E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820"/>
                </a:lnSpc>
              </a:pPr>
              <a:endParaRPr sz="900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028656" y="4367087"/>
            <a:ext cx="186804" cy="186804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38100" cap="sq">
              <a:solidFill>
                <a:srgbClr val="00569E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820"/>
                </a:lnSpc>
              </a:pPr>
              <a:endParaRPr sz="900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4160521" y="3478961"/>
            <a:ext cx="186804" cy="186804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38100" cap="sq">
              <a:solidFill>
                <a:srgbClr val="00569E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820"/>
                </a:lnSpc>
              </a:pPr>
              <a:endParaRPr sz="900"/>
            </a:p>
          </p:txBody>
        </p:sp>
      </p:grpSp>
      <p:sp>
        <p:nvSpPr>
          <p:cNvPr id="34" name="Freeform 19">
            <a:extLst>
              <a:ext uri="{FF2B5EF4-FFF2-40B4-BE49-F238E27FC236}">
                <a16:creationId xmlns:a16="http://schemas.microsoft.com/office/drawing/2014/main" id="{5B2D80D1-D2AE-9BFC-015E-A286759C5205}"/>
              </a:ext>
            </a:extLst>
          </p:cNvPr>
          <p:cNvSpPr/>
          <p:nvPr/>
        </p:nvSpPr>
        <p:spPr>
          <a:xfrm>
            <a:off x="3889865" y="5111072"/>
            <a:ext cx="712128" cy="712128"/>
          </a:xfrm>
          <a:custGeom>
            <a:avLst/>
            <a:gdLst/>
            <a:ahLst/>
            <a:cxnLst/>
            <a:rect l="l" t="t" r="r" b="b"/>
            <a:pathLst>
              <a:path w="1424256" h="1424256">
                <a:moveTo>
                  <a:pt x="0" y="0"/>
                </a:moveTo>
                <a:lnTo>
                  <a:pt x="1424255" y="0"/>
                </a:lnTo>
                <a:lnTo>
                  <a:pt x="1424255" y="1424256"/>
                </a:lnTo>
                <a:lnTo>
                  <a:pt x="0" y="142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aa-ET" sz="900"/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4ECB1E77-EE02-03DB-D427-984DA58CEFAD}"/>
              </a:ext>
            </a:extLst>
          </p:cNvPr>
          <p:cNvSpPr txBox="1"/>
          <p:nvPr/>
        </p:nvSpPr>
        <p:spPr>
          <a:xfrm>
            <a:off x="4683141" y="5148102"/>
            <a:ext cx="4021306" cy="9158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248"/>
              </a:lnSpc>
            </a:pPr>
            <a:r>
              <a:rPr lang="ru-RU" sz="900" b="1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разработка и реализация социально-ориентированных программ и проектов</a:t>
            </a:r>
            <a:r>
              <a:rPr lang="ru-RU" sz="900" kern="100" dirty="0">
                <a:latin typeface="Arial" panose="020B0604020202020204" pitchFamily="34" charset="0"/>
                <a:ea typeface="Calibri" panose="020F0502020204030204" pitchFamily="34" charset="0"/>
                <a:cs typeface="Poppins" pitchFamily="2" charset="0"/>
              </a:rPr>
              <a:t>, направленных на повышение уровня жизни сельских регионов страны, борьбу с опустыниванием и засухой, водообеспечением пастбищ, применением экологических и возобновляемых технологий и источников энергии, применение технологий по хранению, переработке сырья, производству национальных и традиционных продуктов питания</a:t>
            </a:r>
            <a:endParaRPr lang="en-US" sz="900" spc="-18" dirty="0">
              <a:latin typeface="Poppins" pitchFamily="2" charset="0"/>
              <a:cs typeface="Poppins" pitchFamily="2" charset="0"/>
            </a:endParaRPr>
          </a:p>
        </p:txBody>
      </p:sp>
      <p:sp>
        <p:nvSpPr>
          <p:cNvPr id="36" name="TextBox 21">
            <a:extLst>
              <a:ext uri="{FF2B5EF4-FFF2-40B4-BE49-F238E27FC236}">
                <a16:creationId xmlns:a16="http://schemas.microsoft.com/office/drawing/2014/main" id="{4631F92B-20E2-ADC9-CCE4-5A31AB898671}"/>
              </a:ext>
            </a:extLst>
          </p:cNvPr>
          <p:cNvSpPr txBox="1"/>
          <p:nvPr/>
        </p:nvSpPr>
        <p:spPr>
          <a:xfrm>
            <a:off x="3962546" y="5237612"/>
            <a:ext cx="567070" cy="387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9"/>
              </a:lnSpc>
              <a:spcBef>
                <a:spcPct val="0"/>
              </a:spcBef>
            </a:pPr>
            <a:r>
              <a:rPr lang="en-US" sz="2392" dirty="0">
                <a:solidFill>
                  <a:srgbClr val="FDFDFD"/>
                </a:solidFill>
                <a:latin typeface="Open Sans Extra Bold"/>
              </a:rPr>
              <a:t>0</a:t>
            </a:r>
            <a:r>
              <a:rPr lang="ru-RU" sz="2392" dirty="0">
                <a:solidFill>
                  <a:srgbClr val="FDFDFD"/>
                </a:solidFill>
                <a:latin typeface="Open Sans Extra Bold"/>
              </a:rPr>
              <a:t>5</a:t>
            </a:r>
            <a:endParaRPr lang="en-US" sz="2392" dirty="0">
              <a:solidFill>
                <a:srgbClr val="FDFDFD"/>
              </a:solidFill>
              <a:latin typeface="Open Sans Extra Bold"/>
            </a:endParaRPr>
          </a:p>
        </p:txBody>
      </p:sp>
      <p:grpSp>
        <p:nvGrpSpPr>
          <p:cNvPr id="37" name="Group 28">
            <a:extLst>
              <a:ext uri="{FF2B5EF4-FFF2-40B4-BE49-F238E27FC236}">
                <a16:creationId xmlns:a16="http://schemas.microsoft.com/office/drawing/2014/main" id="{D1031B89-29AB-526F-56AC-26D8DABFBF88}"/>
              </a:ext>
            </a:extLst>
          </p:cNvPr>
          <p:cNvGrpSpPr/>
          <p:nvPr/>
        </p:nvGrpSpPr>
        <p:grpSpPr>
          <a:xfrm>
            <a:off x="3697958" y="5165355"/>
            <a:ext cx="186804" cy="186804"/>
            <a:chOff x="0" y="0"/>
            <a:chExt cx="812800" cy="812800"/>
          </a:xfrm>
        </p:grpSpPr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233945FB-9D15-503D-B5A8-23A836F273D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FDFD"/>
            </a:solidFill>
            <a:ln w="38100" cap="sq">
              <a:solidFill>
                <a:srgbClr val="00569E"/>
              </a:solidFill>
              <a:prstDash val="solid"/>
              <a:miter/>
            </a:ln>
          </p:spPr>
          <p:txBody>
            <a:bodyPr/>
            <a:lstStyle/>
            <a:p>
              <a:endParaRPr lang="aa-ET" sz="900"/>
            </a:p>
          </p:txBody>
        </p:sp>
        <p:sp>
          <p:nvSpPr>
            <p:cNvPr id="39" name="TextBox 30">
              <a:extLst>
                <a:ext uri="{FF2B5EF4-FFF2-40B4-BE49-F238E27FC236}">
                  <a16:creationId xmlns:a16="http://schemas.microsoft.com/office/drawing/2014/main" id="{B013502E-2581-47E4-A4D0-BB6C7DA75D8D}"/>
                </a:ext>
              </a:extLst>
            </p:cNvPr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820"/>
                </a:lnSpc>
              </a:pPr>
              <a:endParaRPr sz="900"/>
            </a:p>
          </p:txBody>
        </p:sp>
      </p:grpSp>
    </p:spTree>
    <p:extLst>
      <p:ext uri="{BB962C8B-B14F-4D97-AF65-F5344CB8AC3E}">
        <p14:creationId xmlns:p14="http://schemas.microsoft.com/office/powerpoint/2010/main" val="167675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108978" y="130704"/>
            <a:ext cx="7244862" cy="606609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СТРУКТУРА НАО «НАНОЦ»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164018" y="810357"/>
            <a:ext cx="2127737" cy="42980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/>
          <a:lstStyle/>
          <a:p>
            <a:pPr algn="ctr">
              <a:defRPr/>
            </a:pPr>
            <a:r>
              <a:rPr lang="kk-KZ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НАО «НАНОЦ»</a:t>
            </a:r>
          </a:p>
        </p:txBody>
      </p:sp>
      <p:sp>
        <p:nvSpPr>
          <p:cNvPr id="7" name="Овал 6"/>
          <p:cNvSpPr/>
          <p:nvPr/>
        </p:nvSpPr>
        <p:spPr bwMode="auto">
          <a:xfrm>
            <a:off x="840196" y="1683873"/>
            <a:ext cx="4917831" cy="473131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Ctr="1"/>
          <a:lstStyle/>
          <a:p>
            <a:pPr algn="ctr" eaLnBrk="1" hangingPunct="1">
              <a:defRPr/>
            </a:pPr>
            <a:r>
              <a:rPr lang="kk-KZ" b="1" dirty="0">
                <a:solidFill>
                  <a:srgbClr val="000000"/>
                </a:solidFill>
                <a:cs typeface="Times New Roman" panose="02020603050405020304" pitchFamily="18" charset="0"/>
              </a:rPr>
              <a:t> ДОЧЕРНИЕ ОРГАНИЗАЦИИ</a:t>
            </a:r>
            <a:endParaRPr lang="ru-RU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840195" y="3630883"/>
            <a:ext cx="4917831" cy="52606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Ctr="1"/>
          <a:lstStyle/>
          <a:p>
            <a:pPr algn="ctr" eaLnBrk="1" hangingPunct="1">
              <a:defRPr/>
            </a:pPr>
            <a:r>
              <a:rPr lang="kk-KZ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ВУЗы</a:t>
            </a:r>
            <a:endParaRPr lang="ru-RU" sz="20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усеченными соседними углами 8"/>
          <p:cNvSpPr/>
          <p:nvPr/>
        </p:nvSpPr>
        <p:spPr bwMode="auto">
          <a:xfrm>
            <a:off x="273068" y="2561801"/>
            <a:ext cx="1329103" cy="796185"/>
          </a:xfrm>
          <a:prstGeom prst="snip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/>
          <a:lstStyle/>
          <a:p>
            <a:pPr algn="ctr">
              <a:defRPr/>
            </a:pPr>
            <a:r>
              <a:rPr lang="kk-KZ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23 НИИ 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33 филиала</a:t>
            </a:r>
          </a:p>
          <a:p>
            <a:pPr eaLnBrk="1" hangingPunct="1">
              <a:defRPr/>
            </a:pPr>
            <a:endParaRPr lang="ru-RU" sz="14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усеченными соседними углами 9"/>
          <p:cNvSpPr/>
          <p:nvPr/>
        </p:nvSpPr>
        <p:spPr bwMode="auto">
          <a:xfrm>
            <a:off x="1835696" y="2558371"/>
            <a:ext cx="1267036" cy="796185"/>
          </a:xfrm>
          <a:prstGeom prst="snip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/>
          <a:lstStyle/>
          <a:p>
            <a:pPr algn="ctr"/>
            <a:r>
              <a:rPr lang="kk-KZ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7 ОПХ</a:t>
            </a:r>
          </a:p>
        </p:txBody>
      </p:sp>
      <p:sp>
        <p:nvSpPr>
          <p:cNvPr id="11" name="Прямоугольник с двумя усеченными соседними углами 10"/>
          <p:cNvSpPr/>
          <p:nvPr/>
        </p:nvSpPr>
        <p:spPr bwMode="auto">
          <a:xfrm>
            <a:off x="3289955" y="2558371"/>
            <a:ext cx="1267036" cy="796185"/>
          </a:xfrm>
          <a:prstGeom prst="snip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/>
          <a:lstStyle/>
          <a:p>
            <a:pPr algn="ctr"/>
            <a:r>
              <a:rPr lang="kk-KZ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7 СХОС</a:t>
            </a:r>
          </a:p>
        </p:txBody>
      </p:sp>
      <p:sp>
        <p:nvSpPr>
          <p:cNvPr id="12" name="Прямоугольник с двумя усеченными соседними углами 11"/>
          <p:cNvSpPr/>
          <p:nvPr/>
        </p:nvSpPr>
        <p:spPr bwMode="auto">
          <a:xfrm>
            <a:off x="4743454" y="2563440"/>
            <a:ext cx="1531665" cy="796185"/>
          </a:xfrm>
          <a:prstGeom prst="snip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/>
          <a:lstStyle/>
          <a:p>
            <a:pPr algn="ctr"/>
            <a:r>
              <a:rPr lang="kk-KZ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4 </a:t>
            </a: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сервисные </a:t>
            </a:r>
          </a:p>
          <a:p>
            <a:pPr algn="ctr"/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компании</a:t>
            </a:r>
          </a:p>
        </p:txBody>
      </p:sp>
      <p:sp>
        <p:nvSpPr>
          <p:cNvPr id="13" name="Цилиндр 12"/>
          <p:cNvSpPr/>
          <p:nvPr/>
        </p:nvSpPr>
        <p:spPr bwMode="auto">
          <a:xfrm>
            <a:off x="255882" y="4405312"/>
            <a:ext cx="1861038" cy="1202549"/>
          </a:xfrm>
          <a:prstGeom prst="ca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КАТУ 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им. С.Сейфуллина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г.Астана</a:t>
            </a:r>
          </a:p>
        </p:txBody>
      </p:sp>
      <p:sp>
        <p:nvSpPr>
          <p:cNvPr id="14" name="Цилиндр 13"/>
          <p:cNvSpPr/>
          <p:nvPr/>
        </p:nvSpPr>
        <p:spPr bwMode="auto">
          <a:xfrm>
            <a:off x="2278697" y="4382526"/>
            <a:ext cx="1861038" cy="1202549"/>
          </a:xfrm>
          <a:prstGeom prst="ca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lang="kk-KZ" sz="16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КазНАУ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г.Алматы</a:t>
            </a:r>
          </a:p>
          <a:p>
            <a:pPr algn="ctr">
              <a:defRPr/>
            </a:pPr>
            <a:endParaRPr lang="kk-KZ" sz="16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Цилиндр 14"/>
          <p:cNvSpPr/>
          <p:nvPr/>
        </p:nvSpPr>
        <p:spPr bwMode="auto">
          <a:xfrm>
            <a:off x="4343275" y="4365544"/>
            <a:ext cx="1861038" cy="1202549"/>
          </a:xfrm>
          <a:prstGeom prst="ca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ЗКАТУ 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им. Жангир-хана</a:t>
            </a:r>
          </a:p>
          <a:p>
            <a:pPr algn="ctr">
              <a:defRPr/>
            </a:pPr>
            <a:r>
              <a:rPr lang="kk-KZ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г.Уральск</a:t>
            </a:r>
            <a:endParaRPr lang="ru-RU" sz="12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 flipV="1">
            <a:off x="344218" y="6130428"/>
            <a:ext cx="8548919" cy="67941"/>
          </a:xfrm>
          <a:prstGeom prst="line">
            <a:avLst/>
          </a:prstGeom>
          <a:noFill/>
          <a:ln w="57150" cmpd="thinThick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lIns="91423" tIns="45712" rIns="91423" bIns="45712"/>
          <a:lstStyle/>
          <a:p>
            <a:pPr eaLnBrk="0" hangingPunct="0">
              <a:defRPr/>
            </a:pPr>
            <a:endParaRPr lang="ru-RU" b="1" dirty="0">
              <a:cs typeface="Arial" charset="0"/>
            </a:endParaRP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84150" y="620717"/>
            <a:ext cx="8771057" cy="0"/>
          </a:xfrm>
          <a:prstGeom prst="line">
            <a:avLst/>
          </a:prstGeom>
          <a:noFill/>
          <a:ln w="57150" cmpd="thinThick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endParaRPr lang="ru-RU" b="1" dirty="0"/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793" y="184208"/>
            <a:ext cx="762117" cy="6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единительная линия 2"/>
          <p:cNvCxnSpPr>
            <a:stCxn id="8" idx="6"/>
          </p:cNvCxnSpPr>
          <p:nvPr/>
        </p:nvCxnSpPr>
        <p:spPr>
          <a:xfrm>
            <a:off x="5758026" y="3893917"/>
            <a:ext cx="11902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353145" y="659627"/>
            <a:ext cx="20690" cy="492717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948264" y="3893917"/>
            <a:ext cx="21703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758026" y="1920438"/>
            <a:ext cx="11902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948264" y="1920438"/>
            <a:ext cx="21703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451860" y="2476376"/>
            <a:ext cx="2465085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Научные разработки;</a:t>
            </a:r>
          </a:p>
          <a:p>
            <a:r>
              <a:rPr lang="ru-RU" sz="1600" b="1" dirty="0"/>
              <a:t>Инновации;</a:t>
            </a:r>
          </a:p>
          <a:p>
            <a:r>
              <a:rPr lang="ru-RU" sz="1600" b="1" dirty="0"/>
              <a:t>Адаптация </a:t>
            </a:r>
            <a:r>
              <a:rPr lang="ru-RU" sz="1600" b="1" dirty="0" err="1"/>
              <a:t>агротехнологий</a:t>
            </a:r>
            <a:r>
              <a:rPr lang="ru-RU" sz="1600" b="1" dirty="0"/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41505" y="4428210"/>
            <a:ext cx="247544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Образование;</a:t>
            </a:r>
          </a:p>
          <a:p>
            <a:r>
              <a:rPr lang="ru-RU" sz="1600" b="1" dirty="0"/>
              <a:t>Повышение квалификации;</a:t>
            </a:r>
          </a:p>
          <a:p>
            <a:r>
              <a:rPr lang="ru-RU" sz="1600" b="1" dirty="0"/>
              <a:t>Переподготовка кадров;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76982" y="850736"/>
            <a:ext cx="2398583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Координация;</a:t>
            </a:r>
          </a:p>
          <a:p>
            <a:r>
              <a:rPr lang="ru-RU" sz="1600" b="1" dirty="0"/>
              <a:t>Интеграция образования,</a:t>
            </a:r>
          </a:p>
          <a:p>
            <a:r>
              <a:rPr lang="ru-RU" sz="1600" b="1" dirty="0"/>
              <a:t>Науки и бизнеса</a:t>
            </a:r>
          </a:p>
        </p:txBody>
      </p:sp>
    </p:spTree>
    <p:extLst>
      <p:ext uri="{BB962C8B-B14F-4D97-AF65-F5344CB8AC3E}">
        <p14:creationId xmlns:p14="http://schemas.microsoft.com/office/powerpoint/2010/main" val="99297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225328" y="90889"/>
            <a:ext cx="8734522" cy="52805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91395" tIns="45697" rIns="91395" bIns="45697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ГЕОГРАФИЯ НАУЧНО-ОБРАЗОВАТЕЛЬНЫХ УЧРЕЖДЕНИЙ НАНОЦ</a:t>
            </a:r>
            <a:endParaRPr lang="kk-KZ" sz="2000" b="1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8196" name="Picture 2" descr="C:\Users\USER\Pictures\744PX-~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13" y="1169002"/>
            <a:ext cx="6226418" cy="348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5038725" y="3935413"/>
            <a:ext cx="463550" cy="504825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1 - 11 </a:t>
            </a:r>
          </a:p>
        </p:txBody>
      </p:sp>
      <p:sp>
        <p:nvSpPr>
          <p:cNvPr id="9" name="Овал 8"/>
          <p:cNvSpPr/>
          <p:nvPr/>
        </p:nvSpPr>
        <p:spPr>
          <a:xfrm>
            <a:off x="4837113" y="3933825"/>
            <a:ext cx="201612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</a:t>
            </a:r>
          </a:p>
        </p:txBody>
      </p:sp>
      <p:graphicFrame>
        <p:nvGraphicFramePr>
          <p:cNvPr id="103580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794300"/>
              </p:ext>
            </p:extLst>
          </p:nvPr>
        </p:nvGraphicFramePr>
        <p:xfrm>
          <a:off x="6555047" y="860033"/>
          <a:ext cx="2392363" cy="5309201"/>
        </p:xfrm>
        <a:graphic>
          <a:graphicData uri="http://schemas.openxmlformats.org/drawingml/2006/table">
            <a:tbl>
              <a:tblPr/>
              <a:tblGrid>
                <a:gridCol w="2392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 Институт земледелия и растениеводства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 Институт животноводства и кормопроизводства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 Институт экономики АПК и развития сельских территорий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 Институт плодоводства и виноградарства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 Институт механизации и электрификации с/х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6.Институт защиты растений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7. Институт почвоведения и агрохимии им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им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У.У.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Успанова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8. Институт пищевой и перерабатывающей промышленности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9. Институт картофелеводства и овощеводства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10. Институт рыбного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11. Ветеринарный институт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12. Институт водного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13. Институт рисоводства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14. Юго-западный институт животноводства и растениеводства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15.Институт хлопководства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0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16. Восточно-Казахстанский институт сельского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17. Павлодарский институт сельского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6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18. Институт зернового хозяйства им. Бараева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19. Институт лесного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9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20. Казахский институт переработки с/х продукции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21. Северо-Казахстанский институт сельского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9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22. Северо-Казахстанский институт животноводства и растениеводства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0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23. Костанайский НИИ сельского хозяйства</a:t>
                      </a:r>
                    </a:p>
                  </a:txBody>
                  <a:tcPr marL="36000" marR="36000" marT="36004" marB="2520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4105275" y="4222750"/>
            <a:ext cx="192088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12</a:t>
            </a:r>
          </a:p>
        </p:txBody>
      </p:sp>
      <p:sp>
        <p:nvSpPr>
          <p:cNvPr id="12" name="Овал 11"/>
          <p:cNvSpPr/>
          <p:nvPr/>
        </p:nvSpPr>
        <p:spPr>
          <a:xfrm>
            <a:off x="2711450" y="3648075"/>
            <a:ext cx="192088" cy="206375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13</a:t>
            </a:r>
          </a:p>
        </p:txBody>
      </p:sp>
      <p:sp>
        <p:nvSpPr>
          <p:cNvPr id="13" name="Овал 12"/>
          <p:cNvSpPr/>
          <p:nvPr/>
        </p:nvSpPr>
        <p:spPr>
          <a:xfrm>
            <a:off x="3641725" y="4222750"/>
            <a:ext cx="192088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14</a:t>
            </a:r>
          </a:p>
        </p:txBody>
      </p:sp>
      <p:sp>
        <p:nvSpPr>
          <p:cNvPr id="14" name="Овал 13"/>
          <p:cNvSpPr/>
          <p:nvPr/>
        </p:nvSpPr>
        <p:spPr>
          <a:xfrm>
            <a:off x="3508375" y="4656138"/>
            <a:ext cx="192088" cy="206375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15</a:t>
            </a:r>
          </a:p>
        </p:txBody>
      </p:sp>
      <p:sp>
        <p:nvSpPr>
          <p:cNvPr id="15" name="Овал 14"/>
          <p:cNvSpPr/>
          <p:nvPr/>
        </p:nvSpPr>
        <p:spPr>
          <a:xfrm>
            <a:off x="6234113" y="2636838"/>
            <a:ext cx="192087" cy="207962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16</a:t>
            </a:r>
          </a:p>
        </p:txBody>
      </p:sp>
      <p:sp>
        <p:nvSpPr>
          <p:cNvPr id="16" name="Овал 15"/>
          <p:cNvSpPr/>
          <p:nvPr/>
        </p:nvSpPr>
        <p:spPr>
          <a:xfrm>
            <a:off x="4970463" y="1703388"/>
            <a:ext cx="192087" cy="207962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17</a:t>
            </a:r>
          </a:p>
        </p:txBody>
      </p:sp>
      <p:sp>
        <p:nvSpPr>
          <p:cNvPr id="17" name="Овал 16"/>
          <p:cNvSpPr/>
          <p:nvPr/>
        </p:nvSpPr>
        <p:spPr>
          <a:xfrm>
            <a:off x="3775075" y="1774825"/>
            <a:ext cx="190500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18</a:t>
            </a:r>
          </a:p>
        </p:txBody>
      </p:sp>
      <p:sp>
        <p:nvSpPr>
          <p:cNvPr id="18" name="Овал 17"/>
          <p:cNvSpPr/>
          <p:nvPr/>
        </p:nvSpPr>
        <p:spPr>
          <a:xfrm>
            <a:off x="3973513" y="1558925"/>
            <a:ext cx="192087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19</a:t>
            </a:r>
          </a:p>
        </p:txBody>
      </p:sp>
      <p:sp>
        <p:nvSpPr>
          <p:cNvPr id="19" name="Овал 18"/>
          <p:cNvSpPr/>
          <p:nvPr/>
        </p:nvSpPr>
        <p:spPr>
          <a:xfrm>
            <a:off x="3973513" y="2286000"/>
            <a:ext cx="192087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20</a:t>
            </a:r>
          </a:p>
        </p:txBody>
      </p:sp>
      <p:sp>
        <p:nvSpPr>
          <p:cNvPr id="20" name="Овал 19"/>
          <p:cNvSpPr/>
          <p:nvPr/>
        </p:nvSpPr>
        <p:spPr>
          <a:xfrm>
            <a:off x="3706813" y="1487488"/>
            <a:ext cx="192087" cy="207962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21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6813" y="981075"/>
            <a:ext cx="192087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22</a:t>
            </a:r>
          </a:p>
        </p:txBody>
      </p:sp>
      <p:sp>
        <p:nvSpPr>
          <p:cNvPr id="22" name="Овал 21"/>
          <p:cNvSpPr/>
          <p:nvPr/>
        </p:nvSpPr>
        <p:spPr>
          <a:xfrm>
            <a:off x="2711450" y="1774825"/>
            <a:ext cx="192088" cy="207963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23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14596" y="639742"/>
            <a:ext cx="2724747" cy="2462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rIns="36000">
            <a:spAutoFit/>
          </a:bodyPr>
          <a:lstStyle/>
          <a:p>
            <a:pPr algn="ctr" eaLnBrk="0" hangingPunct="0">
              <a:defRPr/>
            </a:pPr>
            <a:r>
              <a:rPr lang="ru-RU" sz="900" b="1" kern="0" dirty="0">
                <a:solidFill>
                  <a:schemeClr val="tx1"/>
                </a:solidFill>
                <a:cs typeface="Arial" pitchFamily="34" charset="0"/>
              </a:rPr>
              <a:t>НАУЧНО-ИССЛЕДОВАТЕЛЬСКИЕ ОРГАНИЗАЦИИ</a:t>
            </a:r>
            <a:r>
              <a:rPr lang="ru-RU" sz="1000" b="1" kern="0" dirty="0">
                <a:solidFill>
                  <a:schemeClr val="bg1"/>
                </a:solidFill>
                <a:cs typeface="Arial" pitchFamily="34" charset="0"/>
              </a:rPr>
              <a:t>: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3919" y="5182370"/>
            <a:ext cx="6226419" cy="24606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36000" rIns="36000">
            <a:spAutoFit/>
          </a:bodyPr>
          <a:lstStyle/>
          <a:p>
            <a:pPr eaLnBrk="0" hangingPunct="0">
              <a:defRPr/>
            </a:pPr>
            <a:r>
              <a:rPr lang="ru-RU" sz="1000" b="1" kern="0" dirty="0">
                <a:solidFill>
                  <a:schemeClr val="bg1"/>
                </a:solidFill>
                <a:cs typeface="Arial" pitchFamily="34" charset="0"/>
              </a:rPr>
              <a:t>ОПЫТНО-ПРОИЗВОДСТВЕННЫЕ ОРГАНИЗАЦИИ:</a:t>
            </a:r>
            <a:endParaRPr lang="ru-RU" sz="1000" dirty="0">
              <a:solidFill>
                <a:schemeClr val="bg1"/>
              </a:solidFill>
            </a:endParaRPr>
          </a:p>
        </p:txBody>
      </p:sp>
      <p:graphicFrame>
        <p:nvGraphicFramePr>
          <p:cNvPr id="103581" name="Group 1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501106"/>
              </p:ext>
            </p:extLst>
          </p:nvPr>
        </p:nvGraphicFramePr>
        <p:xfrm>
          <a:off x="254002" y="5451732"/>
          <a:ext cx="6256336" cy="703464"/>
        </p:xfrm>
        <a:graphic>
          <a:graphicData uri="http://schemas.openxmlformats.org/drawingml/2006/table">
            <a:tbl>
              <a:tblPr/>
              <a:tblGrid>
                <a:gridCol w="1148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67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3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Каскеленское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ОПХ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 ОХ Меркенский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 ЭСХ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Карабау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КрасноводопадскаяСОС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 ОПХ Тогускенский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 Актюбинская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СХОС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7. Уральская СХОС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8. Казак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Тулпары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9.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Карабалыкская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СХОС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10. Аркалыкская СХОС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11. ОХ Заречное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12. Северо-Казахстанская СХОС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13. </a:t>
                      </a:r>
                      <a:r>
                        <a:rPr kumimoji="0" lang="ru-RU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Кандратовский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ОПЛ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14. Карагандинский НИРС</a:t>
                      </a: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35964" marB="359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3582" name="Group 1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40147"/>
              </p:ext>
            </p:extLst>
          </p:nvPr>
        </p:nvGraphicFramePr>
        <p:xfrm>
          <a:off x="242888" y="1052736"/>
          <a:ext cx="1936750" cy="812632"/>
        </p:xfrm>
        <a:graphic>
          <a:graphicData uri="http://schemas.openxmlformats.org/drawingml/2006/table">
            <a:tbl>
              <a:tblPr/>
              <a:tblGrid>
                <a:gridCol w="1936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1. Центр трансферта и коммерциализации</a:t>
                      </a:r>
                    </a:p>
                  </a:txBody>
                  <a:tcPr marL="36000" marR="36000" marT="35962" marB="2517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2. Аналитический центр</a:t>
                      </a:r>
                    </a:p>
                  </a:txBody>
                  <a:tcPr marL="36000" marR="36000" marT="35962" marB="2517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3. НИЦ животноводства и ветеринарии</a:t>
                      </a:r>
                    </a:p>
                  </a:txBody>
                  <a:tcPr marL="36000" marR="36000" marT="35962" marB="2517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4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itchFamily="34" charset="0"/>
                        </a:rPr>
                        <a:t>4. АО «</a:t>
                      </a:r>
                      <a:r>
                        <a:rPr kumimoji="0" lang="ru-RU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itchFamily="34" charset="0"/>
                        </a:rPr>
                        <a:t>Асыл-Тулик</a:t>
                      </a:r>
                      <a:r>
                        <a:rPr kumimoji="0" lang="ru-RU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 Narrow" panose="020B0606020202030204" pitchFamily="34" charset="0"/>
                        <a:cs typeface="Arial" pitchFamily="34" charset="0"/>
                      </a:endParaRPr>
                    </a:p>
                  </a:txBody>
                  <a:tcPr marL="36000" marR="36000" marT="35962" marB="2517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Овал 26"/>
          <p:cNvSpPr/>
          <p:nvPr/>
        </p:nvSpPr>
        <p:spPr>
          <a:xfrm>
            <a:off x="4438650" y="4005263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2</a:t>
            </a:r>
          </a:p>
        </p:txBody>
      </p:sp>
      <p:sp>
        <p:nvSpPr>
          <p:cNvPr id="29" name="Овал 28"/>
          <p:cNvSpPr/>
          <p:nvPr/>
        </p:nvSpPr>
        <p:spPr>
          <a:xfrm>
            <a:off x="3775075" y="4437063"/>
            <a:ext cx="198438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3</a:t>
            </a:r>
          </a:p>
        </p:txBody>
      </p:sp>
      <p:sp>
        <p:nvSpPr>
          <p:cNvPr id="30" name="Овал 29"/>
          <p:cNvSpPr/>
          <p:nvPr/>
        </p:nvSpPr>
        <p:spPr>
          <a:xfrm>
            <a:off x="3441700" y="4365625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4</a:t>
            </a:r>
          </a:p>
        </p:txBody>
      </p:sp>
      <p:sp>
        <p:nvSpPr>
          <p:cNvPr id="31" name="Овал 30"/>
          <p:cNvSpPr/>
          <p:nvPr/>
        </p:nvSpPr>
        <p:spPr>
          <a:xfrm>
            <a:off x="3308350" y="4005263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5</a:t>
            </a:r>
          </a:p>
        </p:txBody>
      </p:sp>
      <p:sp>
        <p:nvSpPr>
          <p:cNvPr id="32" name="Овал 31"/>
          <p:cNvSpPr/>
          <p:nvPr/>
        </p:nvSpPr>
        <p:spPr>
          <a:xfrm>
            <a:off x="1846263" y="2493963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6</a:t>
            </a:r>
          </a:p>
        </p:txBody>
      </p:sp>
      <p:sp>
        <p:nvSpPr>
          <p:cNvPr id="33" name="Овал 32"/>
          <p:cNvSpPr/>
          <p:nvPr/>
        </p:nvSpPr>
        <p:spPr>
          <a:xfrm>
            <a:off x="915988" y="2062163"/>
            <a:ext cx="198437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7</a:t>
            </a:r>
          </a:p>
        </p:txBody>
      </p:sp>
      <p:sp>
        <p:nvSpPr>
          <p:cNvPr id="34" name="Овал 33"/>
          <p:cNvSpPr/>
          <p:nvPr/>
        </p:nvSpPr>
        <p:spPr>
          <a:xfrm>
            <a:off x="2909888" y="1917700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8</a:t>
            </a:r>
          </a:p>
        </p:txBody>
      </p:sp>
      <p:sp>
        <p:nvSpPr>
          <p:cNvPr id="35" name="Овал 34"/>
          <p:cNvSpPr/>
          <p:nvPr/>
        </p:nvSpPr>
        <p:spPr>
          <a:xfrm>
            <a:off x="3175000" y="2420938"/>
            <a:ext cx="201613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10</a:t>
            </a:r>
          </a:p>
        </p:txBody>
      </p:sp>
      <p:sp>
        <p:nvSpPr>
          <p:cNvPr id="36" name="Овал 35"/>
          <p:cNvSpPr/>
          <p:nvPr/>
        </p:nvSpPr>
        <p:spPr>
          <a:xfrm>
            <a:off x="2644775" y="1485900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9</a:t>
            </a:r>
          </a:p>
        </p:txBody>
      </p:sp>
      <p:sp>
        <p:nvSpPr>
          <p:cNvPr id="37" name="Овал 36"/>
          <p:cNvSpPr/>
          <p:nvPr/>
        </p:nvSpPr>
        <p:spPr>
          <a:xfrm>
            <a:off x="2909888" y="1628775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11</a:t>
            </a:r>
          </a:p>
        </p:txBody>
      </p:sp>
      <p:sp>
        <p:nvSpPr>
          <p:cNvPr id="38" name="Овал 37"/>
          <p:cNvSpPr/>
          <p:nvPr/>
        </p:nvSpPr>
        <p:spPr>
          <a:xfrm>
            <a:off x="3906838" y="1270000"/>
            <a:ext cx="198437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12</a:t>
            </a:r>
          </a:p>
        </p:txBody>
      </p:sp>
      <p:sp>
        <p:nvSpPr>
          <p:cNvPr id="39" name="Овал 38"/>
          <p:cNvSpPr/>
          <p:nvPr/>
        </p:nvSpPr>
        <p:spPr>
          <a:xfrm>
            <a:off x="4173538" y="1270000"/>
            <a:ext cx="198437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13</a:t>
            </a:r>
          </a:p>
        </p:txBody>
      </p:sp>
      <p:sp>
        <p:nvSpPr>
          <p:cNvPr id="40" name="Овал 39"/>
          <p:cNvSpPr/>
          <p:nvPr/>
        </p:nvSpPr>
        <p:spPr>
          <a:xfrm>
            <a:off x="4173538" y="2636838"/>
            <a:ext cx="198437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14</a:t>
            </a:r>
          </a:p>
        </p:txBody>
      </p:sp>
      <p:sp>
        <p:nvSpPr>
          <p:cNvPr id="41" name="Овал 40"/>
          <p:cNvSpPr/>
          <p:nvPr/>
        </p:nvSpPr>
        <p:spPr>
          <a:xfrm>
            <a:off x="3706813" y="2062163"/>
            <a:ext cx="200025" cy="215900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15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27182" y="773334"/>
            <a:ext cx="1572617" cy="24622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36000" rIns="36000">
            <a:spAutoFit/>
          </a:bodyPr>
          <a:lstStyle/>
          <a:p>
            <a:pPr eaLnBrk="0" hangingPunct="0">
              <a:defRPr/>
            </a:pPr>
            <a:r>
              <a:rPr lang="ru-RU" sz="900" b="1" kern="0" dirty="0">
                <a:solidFill>
                  <a:schemeClr val="bg1"/>
                </a:solidFill>
                <a:cs typeface="Arial" pitchFamily="34" charset="0"/>
              </a:rPr>
              <a:t>СЕРВИСНЫЕ КОМПАНИИ</a:t>
            </a:r>
            <a:r>
              <a:rPr lang="ru-RU" sz="1000" b="1" kern="0" dirty="0">
                <a:solidFill>
                  <a:schemeClr val="bg1"/>
                </a:solidFill>
                <a:cs typeface="Arial" pitchFamily="34" charset="0"/>
              </a:rPr>
              <a:t>: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3906838" y="1917700"/>
            <a:ext cx="331787" cy="36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1 - 4</a:t>
            </a:r>
          </a:p>
        </p:txBody>
      </p:sp>
      <p:sp>
        <p:nvSpPr>
          <p:cNvPr id="45" name="Овал 44"/>
          <p:cNvSpPr/>
          <p:nvPr/>
        </p:nvSpPr>
        <p:spPr>
          <a:xfrm>
            <a:off x="4837113" y="4221163"/>
            <a:ext cx="201612" cy="2159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800" b="1" dirty="0">
                <a:cs typeface="Arial" pitchFamily="34" charset="0"/>
              </a:rPr>
              <a:t>5</a:t>
            </a:r>
          </a:p>
        </p:txBody>
      </p:sp>
      <p:sp>
        <p:nvSpPr>
          <p:cNvPr id="46" name="Овал 45"/>
          <p:cNvSpPr/>
          <p:nvPr/>
        </p:nvSpPr>
        <p:spPr>
          <a:xfrm>
            <a:off x="915988" y="31416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784225" y="198913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2511425" y="3286125"/>
            <a:ext cx="133350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100763" y="24939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5502275" y="42211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4438650" y="263683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2578100" y="1701800"/>
            <a:ext cx="133350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3641725" y="1701800"/>
            <a:ext cx="133350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4837113" y="31416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5437188" y="263683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367463" y="242093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1114425" y="31416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715963" y="220503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2711450" y="2062163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4371975" y="4294188"/>
            <a:ext cx="133350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368925" y="3717925"/>
            <a:ext cx="133350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8292" name="TextBox 78"/>
          <p:cNvSpPr txBox="1">
            <a:spLocks noChangeArrowheads="1"/>
          </p:cNvSpPr>
          <p:nvPr/>
        </p:nvSpPr>
        <p:spPr bwMode="auto">
          <a:xfrm>
            <a:off x="4238625" y="1917700"/>
            <a:ext cx="5984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900" b="1">
                <a:solidFill>
                  <a:srgbClr val="000066"/>
                </a:solidFill>
                <a:cs typeface="Arial" charset="0"/>
              </a:rPr>
              <a:t>Астана</a:t>
            </a:r>
          </a:p>
        </p:txBody>
      </p:sp>
      <p:sp>
        <p:nvSpPr>
          <p:cNvPr id="65" name="Овал 64"/>
          <p:cNvSpPr/>
          <p:nvPr/>
        </p:nvSpPr>
        <p:spPr>
          <a:xfrm>
            <a:off x="4572000" y="6381750"/>
            <a:ext cx="131763" cy="142875"/>
          </a:xfrm>
          <a:prstGeom prst="ellipse">
            <a:avLst/>
          </a:prstGeom>
          <a:solidFill>
            <a:srgbClr val="0099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800" b="1" dirty="0">
              <a:cs typeface="Arial" pitchFamily="34" charset="0"/>
            </a:endParaRPr>
          </a:p>
        </p:txBody>
      </p:sp>
      <p:sp>
        <p:nvSpPr>
          <p:cNvPr id="8294" name="Прямоугольник 86"/>
          <p:cNvSpPr>
            <a:spLocks noChangeArrowheads="1"/>
          </p:cNvSpPr>
          <p:nvPr/>
        </p:nvSpPr>
        <p:spPr bwMode="auto">
          <a:xfrm>
            <a:off x="4703763" y="6308725"/>
            <a:ext cx="3613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>
                <a:cs typeface="Arial" charset="0"/>
              </a:rPr>
              <a:t>- опытно-производственные организации</a:t>
            </a:r>
          </a:p>
        </p:txBody>
      </p:sp>
      <p:sp>
        <p:nvSpPr>
          <p:cNvPr id="8295" name="Прямоугольник 86"/>
          <p:cNvSpPr>
            <a:spLocks noChangeArrowheads="1"/>
          </p:cNvSpPr>
          <p:nvPr/>
        </p:nvSpPr>
        <p:spPr bwMode="auto">
          <a:xfrm>
            <a:off x="468313" y="6237288"/>
            <a:ext cx="36718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dirty="0">
                <a:cs typeface="Arial" charset="0"/>
              </a:rPr>
              <a:t>- научно-исследовательские организации</a:t>
            </a:r>
          </a:p>
        </p:txBody>
      </p:sp>
      <p:sp>
        <p:nvSpPr>
          <p:cNvPr id="68" name="Овал 67"/>
          <p:cNvSpPr/>
          <p:nvPr/>
        </p:nvSpPr>
        <p:spPr>
          <a:xfrm>
            <a:off x="323850" y="6308725"/>
            <a:ext cx="133350" cy="142875"/>
          </a:xfrm>
          <a:prstGeom prst="ellipse">
            <a:avLst/>
          </a:prstGeom>
          <a:solidFill>
            <a:srgbClr val="000099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800" b="1" dirty="0">
              <a:cs typeface="Arial" pitchFamily="34" charset="0"/>
            </a:endParaRPr>
          </a:p>
        </p:txBody>
      </p:sp>
      <p:sp>
        <p:nvSpPr>
          <p:cNvPr id="69" name="Овал 68"/>
          <p:cNvSpPr/>
          <p:nvPr/>
        </p:nvSpPr>
        <p:spPr>
          <a:xfrm>
            <a:off x="323850" y="6524625"/>
            <a:ext cx="133350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8298" name="Прямоугольник 86"/>
          <p:cNvSpPr>
            <a:spLocks noChangeArrowheads="1"/>
          </p:cNvSpPr>
          <p:nvPr/>
        </p:nvSpPr>
        <p:spPr bwMode="auto">
          <a:xfrm>
            <a:off x="468313" y="6461125"/>
            <a:ext cx="39592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dirty="0">
                <a:cs typeface="Arial" charset="0"/>
              </a:rPr>
              <a:t>- филиалы научно-исследовательских организаций</a:t>
            </a:r>
          </a:p>
        </p:txBody>
      </p:sp>
      <p:sp>
        <p:nvSpPr>
          <p:cNvPr id="8299" name="Прямоугольник 86"/>
          <p:cNvSpPr>
            <a:spLocks noChangeArrowheads="1"/>
          </p:cNvSpPr>
          <p:nvPr/>
        </p:nvSpPr>
        <p:spPr bwMode="auto">
          <a:xfrm>
            <a:off x="4705350" y="6524625"/>
            <a:ext cx="209889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 dirty="0">
                <a:cs typeface="Arial" charset="0"/>
              </a:rPr>
              <a:t>- Сервисные компании</a:t>
            </a:r>
          </a:p>
        </p:txBody>
      </p:sp>
      <p:sp>
        <p:nvSpPr>
          <p:cNvPr id="72" name="Овал 71"/>
          <p:cNvSpPr/>
          <p:nvPr/>
        </p:nvSpPr>
        <p:spPr>
          <a:xfrm>
            <a:off x="4572000" y="6597650"/>
            <a:ext cx="133350" cy="1428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800" b="1" dirty="0">
              <a:cs typeface="Arial" pitchFamily="34" charset="0"/>
            </a:endParaRPr>
          </a:p>
        </p:txBody>
      </p:sp>
      <p:sp>
        <p:nvSpPr>
          <p:cNvPr id="73" name="Line 4"/>
          <p:cNvSpPr>
            <a:spLocks noChangeShapeType="1"/>
          </p:cNvSpPr>
          <p:nvPr/>
        </p:nvSpPr>
        <p:spPr bwMode="auto">
          <a:xfrm flipV="1">
            <a:off x="0" y="6151562"/>
            <a:ext cx="9093199" cy="30161"/>
          </a:xfrm>
          <a:prstGeom prst="line">
            <a:avLst/>
          </a:prstGeom>
          <a:noFill/>
          <a:ln w="57150" cmpd="thinThick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lIns="91423" tIns="45712" rIns="91423" bIns="45712"/>
          <a:lstStyle/>
          <a:p>
            <a:pPr eaLnBrk="0" hangingPunct="0">
              <a:defRPr/>
            </a:pPr>
            <a:endParaRPr lang="ru-RU">
              <a:cs typeface="Arial" charset="0"/>
            </a:endParaRPr>
          </a:p>
        </p:txBody>
      </p:sp>
      <p:sp>
        <p:nvSpPr>
          <p:cNvPr id="8302" name="Овал 73"/>
          <p:cNvSpPr>
            <a:spLocks noChangeArrowheads="1"/>
          </p:cNvSpPr>
          <p:nvPr/>
        </p:nvSpPr>
        <p:spPr bwMode="auto">
          <a:xfrm>
            <a:off x="4267200" y="1905000"/>
            <a:ext cx="3048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800"/>
              <a:t>1</a:t>
            </a:r>
          </a:p>
        </p:txBody>
      </p:sp>
      <p:sp>
        <p:nvSpPr>
          <p:cNvPr id="8303" name="Овал 74"/>
          <p:cNvSpPr>
            <a:spLocks noChangeArrowheads="1"/>
          </p:cNvSpPr>
          <p:nvPr/>
        </p:nvSpPr>
        <p:spPr bwMode="auto">
          <a:xfrm>
            <a:off x="5029200" y="3657600"/>
            <a:ext cx="3048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800"/>
              <a:t>2</a:t>
            </a:r>
          </a:p>
        </p:txBody>
      </p:sp>
      <p:sp>
        <p:nvSpPr>
          <p:cNvPr id="8304" name="Овал 75"/>
          <p:cNvSpPr>
            <a:spLocks noChangeArrowheads="1"/>
          </p:cNvSpPr>
          <p:nvPr/>
        </p:nvSpPr>
        <p:spPr bwMode="auto">
          <a:xfrm>
            <a:off x="762000" y="2362200"/>
            <a:ext cx="3048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800"/>
              <a:t>3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646136" y="4304269"/>
            <a:ext cx="1053494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sz="900" b="1" dirty="0"/>
              <a:t>АГРАРНЫЕ</a:t>
            </a:r>
            <a:r>
              <a:rPr lang="ru-RU" sz="1000" b="1" dirty="0"/>
              <a:t> ВУЗЫ</a:t>
            </a:r>
          </a:p>
        </p:txBody>
      </p:sp>
      <p:sp>
        <p:nvSpPr>
          <p:cNvPr id="8316" name="Овал 78"/>
          <p:cNvSpPr>
            <a:spLocks noChangeArrowheads="1"/>
          </p:cNvSpPr>
          <p:nvPr/>
        </p:nvSpPr>
        <p:spPr bwMode="auto">
          <a:xfrm>
            <a:off x="7543800" y="6477000"/>
            <a:ext cx="152400" cy="152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317" name="TextBox 79"/>
          <p:cNvSpPr txBox="1">
            <a:spLocks noChangeArrowheads="1"/>
          </p:cNvSpPr>
          <p:nvPr/>
        </p:nvSpPr>
        <p:spPr bwMode="auto">
          <a:xfrm>
            <a:off x="7696200" y="6400800"/>
            <a:ext cx="600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/>
              <a:t>- ВУЗы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631317" y="4460378"/>
            <a:ext cx="1295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/>
              <a:t>КазАТУ</a:t>
            </a:r>
            <a:endParaRPr lang="ru-RU" sz="1200" b="1" dirty="0"/>
          </a:p>
          <a:p>
            <a:r>
              <a:rPr lang="ru-RU" sz="1200" b="1" dirty="0" err="1"/>
              <a:t>КазНАУ</a:t>
            </a:r>
            <a:endParaRPr lang="ru-RU" sz="1200" b="1" dirty="0"/>
          </a:p>
          <a:p>
            <a:r>
              <a:rPr lang="ru-RU" sz="1200" b="1" dirty="0"/>
              <a:t>ЗКАТУ</a:t>
            </a:r>
          </a:p>
        </p:txBody>
      </p:sp>
      <p:sp>
        <p:nvSpPr>
          <p:cNvPr id="75" name="Line 4"/>
          <p:cNvSpPr>
            <a:spLocks noChangeShapeType="1"/>
          </p:cNvSpPr>
          <p:nvPr/>
        </p:nvSpPr>
        <p:spPr bwMode="auto">
          <a:xfrm>
            <a:off x="184150" y="620712"/>
            <a:ext cx="8959850" cy="3175"/>
          </a:xfrm>
          <a:prstGeom prst="line">
            <a:avLst/>
          </a:prstGeom>
          <a:noFill/>
          <a:ln w="57150" cmpd="thinThick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9596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795BCA-B89B-48A2-9ABE-9D77C64277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28" y="2826172"/>
            <a:ext cx="330369" cy="243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DBFAA6-98D5-4DD3-8209-F128CD3873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77" y="2844007"/>
            <a:ext cx="234591" cy="239779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grpSp>
        <p:nvGrpSpPr>
          <p:cNvPr id="12" name="Group 10">
            <a:extLst>
              <a:ext uri="{FF2B5EF4-FFF2-40B4-BE49-F238E27FC236}">
                <a16:creationId xmlns:a16="http://schemas.microsoft.com/office/drawing/2014/main" id="{EF00528D-C728-4501-A955-A5137A300369}"/>
              </a:ext>
            </a:extLst>
          </p:cNvPr>
          <p:cNvGrpSpPr>
            <a:grpSpLocks/>
          </p:cNvGrpSpPr>
          <p:nvPr/>
        </p:nvGrpSpPr>
        <p:grpSpPr>
          <a:xfrm>
            <a:off x="223754" y="1217180"/>
            <a:ext cx="6837496" cy="3659921"/>
            <a:chOff x="2105024" y="1910329"/>
            <a:chExt cx="7981952" cy="449625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02951080-54F1-4410-B8A0-4186D0649D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4339" y="3056640"/>
              <a:ext cx="2066378" cy="1834098"/>
            </a:xfrm>
            <a:custGeom>
              <a:avLst/>
              <a:gdLst/>
              <a:ahLst/>
              <a:cxnLst>
                <a:cxn ang="0">
                  <a:pos x="265" y="929"/>
                </a:cxn>
                <a:cxn ang="0">
                  <a:pos x="127" y="807"/>
                </a:cxn>
                <a:cxn ang="0">
                  <a:pos x="143" y="621"/>
                </a:cxn>
                <a:cxn ang="0">
                  <a:pos x="132" y="526"/>
                </a:cxn>
                <a:cxn ang="0">
                  <a:pos x="111" y="446"/>
                </a:cxn>
                <a:cxn ang="0">
                  <a:pos x="31" y="435"/>
                </a:cxn>
                <a:cxn ang="0">
                  <a:pos x="42" y="356"/>
                </a:cxn>
                <a:cxn ang="0">
                  <a:pos x="0" y="340"/>
                </a:cxn>
                <a:cxn ang="0">
                  <a:pos x="16" y="281"/>
                </a:cxn>
                <a:cxn ang="0">
                  <a:pos x="63" y="271"/>
                </a:cxn>
                <a:cxn ang="0">
                  <a:pos x="127" y="255"/>
                </a:cxn>
                <a:cxn ang="0">
                  <a:pos x="132" y="159"/>
                </a:cxn>
                <a:cxn ang="0">
                  <a:pos x="164" y="101"/>
                </a:cxn>
                <a:cxn ang="0">
                  <a:pos x="180" y="79"/>
                </a:cxn>
                <a:cxn ang="0">
                  <a:pos x="186" y="31"/>
                </a:cxn>
                <a:cxn ang="0">
                  <a:pos x="175" y="5"/>
                </a:cxn>
                <a:cxn ang="0">
                  <a:pos x="196" y="0"/>
                </a:cxn>
                <a:cxn ang="0">
                  <a:pos x="223" y="31"/>
                </a:cxn>
                <a:cxn ang="0">
                  <a:pos x="228" y="47"/>
                </a:cxn>
                <a:cxn ang="0">
                  <a:pos x="292" y="106"/>
                </a:cxn>
                <a:cxn ang="0">
                  <a:pos x="318" y="106"/>
                </a:cxn>
                <a:cxn ang="0">
                  <a:pos x="361" y="85"/>
                </a:cxn>
                <a:cxn ang="0">
                  <a:pos x="409" y="47"/>
                </a:cxn>
                <a:cxn ang="0">
                  <a:pos x="435" y="47"/>
                </a:cxn>
                <a:cxn ang="0">
                  <a:pos x="467" y="37"/>
                </a:cxn>
                <a:cxn ang="0">
                  <a:pos x="510" y="42"/>
                </a:cxn>
                <a:cxn ang="0">
                  <a:pos x="526" y="74"/>
                </a:cxn>
                <a:cxn ang="0">
                  <a:pos x="568" y="74"/>
                </a:cxn>
                <a:cxn ang="0">
                  <a:pos x="600" y="47"/>
                </a:cxn>
                <a:cxn ang="0">
                  <a:pos x="632" y="47"/>
                </a:cxn>
                <a:cxn ang="0">
                  <a:pos x="653" y="42"/>
                </a:cxn>
                <a:cxn ang="0">
                  <a:pos x="674" y="85"/>
                </a:cxn>
                <a:cxn ang="0">
                  <a:pos x="696" y="111"/>
                </a:cxn>
                <a:cxn ang="0">
                  <a:pos x="733" y="143"/>
                </a:cxn>
                <a:cxn ang="0">
                  <a:pos x="781" y="159"/>
                </a:cxn>
                <a:cxn ang="0">
                  <a:pos x="791" y="180"/>
                </a:cxn>
                <a:cxn ang="0">
                  <a:pos x="844" y="138"/>
                </a:cxn>
                <a:cxn ang="0">
                  <a:pos x="929" y="164"/>
                </a:cxn>
                <a:cxn ang="0">
                  <a:pos x="1094" y="47"/>
                </a:cxn>
                <a:cxn ang="0">
                  <a:pos x="1115" y="95"/>
                </a:cxn>
                <a:cxn ang="0">
                  <a:pos x="1137" y="106"/>
                </a:cxn>
                <a:cxn ang="0">
                  <a:pos x="1137" y="170"/>
                </a:cxn>
                <a:cxn ang="0">
                  <a:pos x="1169" y="212"/>
                </a:cxn>
                <a:cxn ang="0">
                  <a:pos x="1174" y="244"/>
                </a:cxn>
                <a:cxn ang="0">
                  <a:pos x="1195" y="281"/>
                </a:cxn>
                <a:cxn ang="0">
                  <a:pos x="1211" y="318"/>
                </a:cxn>
                <a:cxn ang="0">
                  <a:pos x="1195" y="334"/>
                </a:cxn>
                <a:cxn ang="0">
                  <a:pos x="1147" y="377"/>
                </a:cxn>
                <a:cxn ang="0">
                  <a:pos x="1131" y="425"/>
                </a:cxn>
                <a:cxn ang="0">
                  <a:pos x="1147" y="504"/>
                </a:cxn>
                <a:cxn ang="0">
                  <a:pos x="1216" y="584"/>
                </a:cxn>
                <a:cxn ang="0">
                  <a:pos x="1323" y="664"/>
                </a:cxn>
                <a:cxn ang="0">
                  <a:pos x="1339" y="781"/>
                </a:cxn>
                <a:cxn ang="0">
                  <a:pos x="1137" y="866"/>
                </a:cxn>
                <a:cxn ang="0">
                  <a:pos x="1057" y="743"/>
                </a:cxn>
                <a:cxn ang="0">
                  <a:pos x="823" y="913"/>
                </a:cxn>
                <a:cxn ang="0">
                  <a:pos x="292" y="1206"/>
                </a:cxn>
              </a:cxnLst>
              <a:rect l="0" t="0" r="r" b="b"/>
              <a:pathLst>
                <a:path w="1370" h="1216">
                  <a:moveTo>
                    <a:pt x="276" y="1009"/>
                  </a:moveTo>
                  <a:lnTo>
                    <a:pt x="276" y="1004"/>
                  </a:lnTo>
                  <a:lnTo>
                    <a:pt x="276" y="993"/>
                  </a:lnTo>
                  <a:lnTo>
                    <a:pt x="276" y="988"/>
                  </a:lnTo>
                  <a:lnTo>
                    <a:pt x="271" y="977"/>
                  </a:lnTo>
                  <a:lnTo>
                    <a:pt x="265" y="961"/>
                  </a:lnTo>
                  <a:lnTo>
                    <a:pt x="265" y="940"/>
                  </a:lnTo>
                  <a:lnTo>
                    <a:pt x="265" y="929"/>
                  </a:lnTo>
                  <a:lnTo>
                    <a:pt x="239" y="919"/>
                  </a:lnTo>
                  <a:lnTo>
                    <a:pt x="223" y="908"/>
                  </a:lnTo>
                  <a:lnTo>
                    <a:pt x="191" y="898"/>
                  </a:lnTo>
                  <a:lnTo>
                    <a:pt x="170" y="882"/>
                  </a:lnTo>
                  <a:lnTo>
                    <a:pt x="154" y="871"/>
                  </a:lnTo>
                  <a:lnTo>
                    <a:pt x="138" y="850"/>
                  </a:lnTo>
                  <a:lnTo>
                    <a:pt x="132" y="834"/>
                  </a:lnTo>
                  <a:lnTo>
                    <a:pt x="127" y="807"/>
                  </a:lnTo>
                  <a:lnTo>
                    <a:pt x="116" y="786"/>
                  </a:lnTo>
                  <a:lnTo>
                    <a:pt x="111" y="770"/>
                  </a:lnTo>
                  <a:lnTo>
                    <a:pt x="111" y="754"/>
                  </a:lnTo>
                  <a:lnTo>
                    <a:pt x="122" y="728"/>
                  </a:lnTo>
                  <a:lnTo>
                    <a:pt x="127" y="717"/>
                  </a:lnTo>
                  <a:lnTo>
                    <a:pt x="138" y="664"/>
                  </a:lnTo>
                  <a:lnTo>
                    <a:pt x="143" y="653"/>
                  </a:lnTo>
                  <a:lnTo>
                    <a:pt x="143" y="621"/>
                  </a:lnTo>
                  <a:lnTo>
                    <a:pt x="143" y="611"/>
                  </a:lnTo>
                  <a:lnTo>
                    <a:pt x="138" y="595"/>
                  </a:lnTo>
                  <a:lnTo>
                    <a:pt x="127" y="589"/>
                  </a:lnTo>
                  <a:lnTo>
                    <a:pt x="132" y="573"/>
                  </a:lnTo>
                  <a:lnTo>
                    <a:pt x="138" y="557"/>
                  </a:lnTo>
                  <a:lnTo>
                    <a:pt x="132" y="542"/>
                  </a:lnTo>
                  <a:lnTo>
                    <a:pt x="132" y="536"/>
                  </a:lnTo>
                  <a:lnTo>
                    <a:pt x="132" y="526"/>
                  </a:lnTo>
                  <a:lnTo>
                    <a:pt x="138" y="515"/>
                  </a:lnTo>
                  <a:lnTo>
                    <a:pt x="143" y="499"/>
                  </a:lnTo>
                  <a:lnTo>
                    <a:pt x="143" y="467"/>
                  </a:lnTo>
                  <a:lnTo>
                    <a:pt x="122" y="457"/>
                  </a:lnTo>
                  <a:lnTo>
                    <a:pt x="122" y="451"/>
                  </a:lnTo>
                  <a:lnTo>
                    <a:pt x="116" y="441"/>
                  </a:lnTo>
                  <a:lnTo>
                    <a:pt x="111" y="441"/>
                  </a:lnTo>
                  <a:lnTo>
                    <a:pt x="111" y="446"/>
                  </a:lnTo>
                  <a:lnTo>
                    <a:pt x="106" y="446"/>
                  </a:lnTo>
                  <a:lnTo>
                    <a:pt x="101" y="457"/>
                  </a:lnTo>
                  <a:lnTo>
                    <a:pt x="95" y="472"/>
                  </a:lnTo>
                  <a:lnTo>
                    <a:pt x="85" y="472"/>
                  </a:lnTo>
                  <a:lnTo>
                    <a:pt x="79" y="467"/>
                  </a:lnTo>
                  <a:lnTo>
                    <a:pt x="63" y="451"/>
                  </a:lnTo>
                  <a:lnTo>
                    <a:pt x="47" y="441"/>
                  </a:lnTo>
                  <a:lnTo>
                    <a:pt x="31" y="435"/>
                  </a:lnTo>
                  <a:lnTo>
                    <a:pt x="37" y="419"/>
                  </a:lnTo>
                  <a:lnTo>
                    <a:pt x="37" y="414"/>
                  </a:lnTo>
                  <a:lnTo>
                    <a:pt x="37" y="409"/>
                  </a:lnTo>
                  <a:lnTo>
                    <a:pt x="37" y="398"/>
                  </a:lnTo>
                  <a:lnTo>
                    <a:pt x="37" y="387"/>
                  </a:lnTo>
                  <a:lnTo>
                    <a:pt x="42" y="377"/>
                  </a:lnTo>
                  <a:lnTo>
                    <a:pt x="42" y="372"/>
                  </a:lnTo>
                  <a:lnTo>
                    <a:pt x="42" y="356"/>
                  </a:lnTo>
                  <a:lnTo>
                    <a:pt x="31" y="356"/>
                  </a:lnTo>
                  <a:lnTo>
                    <a:pt x="31" y="361"/>
                  </a:lnTo>
                  <a:lnTo>
                    <a:pt x="26" y="366"/>
                  </a:lnTo>
                  <a:lnTo>
                    <a:pt x="21" y="361"/>
                  </a:lnTo>
                  <a:lnTo>
                    <a:pt x="21" y="356"/>
                  </a:lnTo>
                  <a:lnTo>
                    <a:pt x="10" y="350"/>
                  </a:lnTo>
                  <a:lnTo>
                    <a:pt x="5" y="350"/>
                  </a:lnTo>
                  <a:lnTo>
                    <a:pt x="0" y="340"/>
                  </a:lnTo>
                  <a:lnTo>
                    <a:pt x="0" y="329"/>
                  </a:lnTo>
                  <a:lnTo>
                    <a:pt x="0" y="324"/>
                  </a:lnTo>
                  <a:lnTo>
                    <a:pt x="5" y="302"/>
                  </a:lnTo>
                  <a:lnTo>
                    <a:pt x="16" y="286"/>
                  </a:lnTo>
                  <a:lnTo>
                    <a:pt x="5" y="281"/>
                  </a:lnTo>
                  <a:lnTo>
                    <a:pt x="5" y="276"/>
                  </a:lnTo>
                  <a:lnTo>
                    <a:pt x="10" y="276"/>
                  </a:lnTo>
                  <a:lnTo>
                    <a:pt x="16" y="281"/>
                  </a:lnTo>
                  <a:lnTo>
                    <a:pt x="21" y="276"/>
                  </a:lnTo>
                  <a:lnTo>
                    <a:pt x="26" y="271"/>
                  </a:lnTo>
                  <a:lnTo>
                    <a:pt x="26" y="265"/>
                  </a:lnTo>
                  <a:lnTo>
                    <a:pt x="31" y="265"/>
                  </a:lnTo>
                  <a:lnTo>
                    <a:pt x="37" y="265"/>
                  </a:lnTo>
                  <a:lnTo>
                    <a:pt x="47" y="271"/>
                  </a:lnTo>
                  <a:lnTo>
                    <a:pt x="58" y="271"/>
                  </a:lnTo>
                  <a:lnTo>
                    <a:pt x="63" y="271"/>
                  </a:lnTo>
                  <a:lnTo>
                    <a:pt x="79" y="276"/>
                  </a:lnTo>
                  <a:lnTo>
                    <a:pt x="90" y="281"/>
                  </a:lnTo>
                  <a:lnTo>
                    <a:pt x="95" y="276"/>
                  </a:lnTo>
                  <a:lnTo>
                    <a:pt x="101" y="271"/>
                  </a:lnTo>
                  <a:lnTo>
                    <a:pt x="101" y="265"/>
                  </a:lnTo>
                  <a:lnTo>
                    <a:pt x="106" y="265"/>
                  </a:lnTo>
                  <a:lnTo>
                    <a:pt x="116" y="255"/>
                  </a:lnTo>
                  <a:lnTo>
                    <a:pt x="127" y="255"/>
                  </a:lnTo>
                  <a:lnTo>
                    <a:pt x="127" y="239"/>
                  </a:lnTo>
                  <a:lnTo>
                    <a:pt x="143" y="201"/>
                  </a:lnTo>
                  <a:lnTo>
                    <a:pt x="143" y="196"/>
                  </a:lnTo>
                  <a:lnTo>
                    <a:pt x="132" y="191"/>
                  </a:lnTo>
                  <a:lnTo>
                    <a:pt x="132" y="180"/>
                  </a:lnTo>
                  <a:lnTo>
                    <a:pt x="127" y="180"/>
                  </a:lnTo>
                  <a:lnTo>
                    <a:pt x="132" y="170"/>
                  </a:lnTo>
                  <a:lnTo>
                    <a:pt x="132" y="159"/>
                  </a:lnTo>
                  <a:lnTo>
                    <a:pt x="132" y="154"/>
                  </a:lnTo>
                  <a:lnTo>
                    <a:pt x="138" y="143"/>
                  </a:lnTo>
                  <a:lnTo>
                    <a:pt x="132" y="138"/>
                  </a:lnTo>
                  <a:lnTo>
                    <a:pt x="127" y="132"/>
                  </a:lnTo>
                  <a:lnTo>
                    <a:pt x="138" y="127"/>
                  </a:lnTo>
                  <a:lnTo>
                    <a:pt x="143" y="116"/>
                  </a:lnTo>
                  <a:lnTo>
                    <a:pt x="154" y="106"/>
                  </a:lnTo>
                  <a:lnTo>
                    <a:pt x="164" y="101"/>
                  </a:lnTo>
                  <a:lnTo>
                    <a:pt x="159" y="95"/>
                  </a:lnTo>
                  <a:lnTo>
                    <a:pt x="164" y="95"/>
                  </a:lnTo>
                  <a:lnTo>
                    <a:pt x="164" y="90"/>
                  </a:lnTo>
                  <a:lnTo>
                    <a:pt x="164" y="95"/>
                  </a:lnTo>
                  <a:lnTo>
                    <a:pt x="170" y="90"/>
                  </a:lnTo>
                  <a:lnTo>
                    <a:pt x="180" y="85"/>
                  </a:lnTo>
                  <a:lnTo>
                    <a:pt x="186" y="85"/>
                  </a:lnTo>
                  <a:lnTo>
                    <a:pt x="180" y="79"/>
                  </a:lnTo>
                  <a:lnTo>
                    <a:pt x="180" y="74"/>
                  </a:lnTo>
                  <a:lnTo>
                    <a:pt x="180" y="69"/>
                  </a:lnTo>
                  <a:lnTo>
                    <a:pt x="186" y="69"/>
                  </a:lnTo>
                  <a:lnTo>
                    <a:pt x="180" y="63"/>
                  </a:lnTo>
                  <a:lnTo>
                    <a:pt x="180" y="58"/>
                  </a:lnTo>
                  <a:lnTo>
                    <a:pt x="180" y="42"/>
                  </a:lnTo>
                  <a:lnTo>
                    <a:pt x="186" y="37"/>
                  </a:lnTo>
                  <a:lnTo>
                    <a:pt x="186" y="31"/>
                  </a:lnTo>
                  <a:lnTo>
                    <a:pt x="186" y="26"/>
                  </a:lnTo>
                  <a:lnTo>
                    <a:pt x="186" y="21"/>
                  </a:lnTo>
                  <a:lnTo>
                    <a:pt x="180" y="21"/>
                  </a:lnTo>
                  <a:lnTo>
                    <a:pt x="175" y="21"/>
                  </a:lnTo>
                  <a:lnTo>
                    <a:pt x="170" y="16"/>
                  </a:lnTo>
                  <a:lnTo>
                    <a:pt x="175" y="16"/>
                  </a:lnTo>
                  <a:lnTo>
                    <a:pt x="175" y="10"/>
                  </a:lnTo>
                  <a:lnTo>
                    <a:pt x="175" y="5"/>
                  </a:lnTo>
                  <a:lnTo>
                    <a:pt x="180" y="5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1" y="5"/>
                  </a:lnTo>
                  <a:lnTo>
                    <a:pt x="191" y="0"/>
                  </a:lnTo>
                  <a:lnTo>
                    <a:pt x="196" y="0"/>
                  </a:lnTo>
                  <a:lnTo>
                    <a:pt x="196" y="5"/>
                  </a:lnTo>
                  <a:lnTo>
                    <a:pt x="201" y="10"/>
                  </a:lnTo>
                  <a:lnTo>
                    <a:pt x="207" y="16"/>
                  </a:lnTo>
                  <a:lnTo>
                    <a:pt x="217" y="21"/>
                  </a:lnTo>
                  <a:lnTo>
                    <a:pt x="212" y="21"/>
                  </a:lnTo>
                  <a:lnTo>
                    <a:pt x="212" y="26"/>
                  </a:lnTo>
                  <a:lnTo>
                    <a:pt x="217" y="31"/>
                  </a:lnTo>
                  <a:lnTo>
                    <a:pt x="223" y="31"/>
                  </a:lnTo>
                  <a:lnTo>
                    <a:pt x="228" y="31"/>
                  </a:lnTo>
                  <a:lnTo>
                    <a:pt x="233" y="31"/>
                  </a:lnTo>
                  <a:lnTo>
                    <a:pt x="233" y="26"/>
                  </a:lnTo>
                  <a:lnTo>
                    <a:pt x="233" y="31"/>
                  </a:lnTo>
                  <a:lnTo>
                    <a:pt x="239" y="31"/>
                  </a:lnTo>
                  <a:lnTo>
                    <a:pt x="239" y="37"/>
                  </a:lnTo>
                  <a:lnTo>
                    <a:pt x="244" y="37"/>
                  </a:lnTo>
                  <a:lnTo>
                    <a:pt x="228" y="47"/>
                  </a:lnTo>
                  <a:lnTo>
                    <a:pt x="239" y="53"/>
                  </a:lnTo>
                  <a:lnTo>
                    <a:pt x="265" y="90"/>
                  </a:lnTo>
                  <a:lnTo>
                    <a:pt x="271" y="85"/>
                  </a:lnTo>
                  <a:lnTo>
                    <a:pt x="281" y="90"/>
                  </a:lnTo>
                  <a:lnTo>
                    <a:pt x="287" y="90"/>
                  </a:lnTo>
                  <a:lnTo>
                    <a:pt x="287" y="101"/>
                  </a:lnTo>
                  <a:lnTo>
                    <a:pt x="292" y="101"/>
                  </a:lnTo>
                  <a:lnTo>
                    <a:pt x="292" y="106"/>
                  </a:lnTo>
                  <a:lnTo>
                    <a:pt x="297" y="111"/>
                  </a:lnTo>
                  <a:lnTo>
                    <a:pt x="302" y="111"/>
                  </a:lnTo>
                  <a:lnTo>
                    <a:pt x="302" y="116"/>
                  </a:lnTo>
                  <a:lnTo>
                    <a:pt x="308" y="116"/>
                  </a:lnTo>
                  <a:lnTo>
                    <a:pt x="308" y="111"/>
                  </a:lnTo>
                  <a:lnTo>
                    <a:pt x="313" y="111"/>
                  </a:lnTo>
                  <a:lnTo>
                    <a:pt x="313" y="106"/>
                  </a:lnTo>
                  <a:lnTo>
                    <a:pt x="318" y="106"/>
                  </a:lnTo>
                  <a:lnTo>
                    <a:pt x="318" y="101"/>
                  </a:lnTo>
                  <a:lnTo>
                    <a:pt x="324" y="101"/>
                  </a:lnTo>
                  <a:lnTo>
                    <a:pt x="329" y="106"/>
                  </a:lnTo>
                  <a:lnTo>
                    <a:pt x="334" y="101"/>
                  </a:lnTo>
                  <a:lnTo>
                    <a:pt x="340" y="101"/>
                  </a:lnTo>
                  <a:lnTo>
                    <a:pt x="345" y="95"/>
                  </a:lnTo>
                  <a:lnTo>
                    <a:pt x="350" y="95"/>
                  </a:lnTo>
                  <a:lnTo>
                    <a:pt x="361" y="85"/>
                  </a:lnTo>
                  <a:lnTo>
                    <a:pt x="361" y="74"/>
                  </a:lnTo>
                  <a:lnTo>
                    <a:pt x="372" y="53"/>
                  </a:lnTo>
                  <a:lnTo>
                    <a:pt x="372" y="47"/>
                  </a:lnTo>
                  <a:lnTo>
                    <a:pt x="387" y="58"/>
                  </a:lnTo>
                  <a:lnTo>
                    <a:pt x="393" y="58"/>
                  </a:lnTo>
                  <a:lnTo>
                    <a:pt x="403" y="47"/>
                  </a:lnTo>
                  <a:lnTo>
                    <a:pt x="398" y="47"/>
                  </a:lnTo>
                  <a:lnTo>
                    <a:pt x="409" y="47"/>
                  </a:lnTo>
                  <a:lnTo>
                    <a:pt x="409" y="26"/>
                  </a:lnTo>
                  <a:lnTo>
                    <a:pt x="419" y="26"/>
                  </a:lnTo>
                  <a:lnTo>
                    <a:pt x="419" y="31"/>
                  </a:lnTo>
                  <a:lnTo>
                    <a:pt x="425" y="31"/>
                  </a:lnTo>
                  <a:lnTo>
                    <a:pt x="425" y="37"/>
                  </a:lnTo>
                  <a:lnTo>
                    <a:pt x="430" y="42"/>
                  </a:lnTo>
                  <a:lnTo>
                    <a:pt x="430" y="47"/>
                  </a:lnTo>
                  <a:lnTo>
                    <a:pt x="435" y="47"/>
                  </a:lnTo>
                  <a:lnTo>
                    <a:pt x="441" y="47"/>
                  </a:lnTo>
                  <a:lnTo>
                    <a:pt x="446" y="47"/>
                  </a:lnTo>
                  <a:lnTo>
                    <a:pt x="441" y="26"/>
                  </a:lnTo>
                  <a:lnTo>
                    <a:pt x="446" y="26"/>
                  </a:lnTo>
                  <a:lnTo>
                    <a:pt x="451" y="26"/>
                  </a:lnTo>
                  <a:lnTo>
                    <a:pt x="457" y="26"/>
                  </a:lnTo>
                  <a:lnTo>
                    <a:pt x="462" y="31"/>
                  </a:lnTo>
                  <a:lnTo>
                    <a:pt x="467" y="37"/>
                  </a:lnTo>
                  <a:lnTo>
                    <a:pt x="472" y="31"/>
                  </a:lnTo>
                  <a:lnTo>
                    <a:pt x="478" y="37"/>
                  </a:lnTo>
                  <a:lnTo>
                    <a:pt x="483" y="37"/>
                  </a:lnTo>
                  <a:lnTo>
                    <a:pt x="494" y="37"/>
                  </a:lnTo>
                  <a:lnTo>
                    <a:pt x="499" y="31"/>
                  </a:lnTo>
                  <a:lnTo>
                    <a:pt x="504" y="31"/>
                  </a:lnTo>
                  <a:lnTo>
                    <a:pt x="504" y="37"/>
                  </a:lnTo>
                  <a:lnTo>
                    <a:pt x="510" y="42"/>
                  </a:lnTo>
                  <a:lnTo>
                    <a:pt x="510" y="47"/>
                  </a:lnTo>
                  <a:lnTo>
                    <a:pt x="515" y="47"/>
                  </a:lnTo>
                  <a:lnTo>
                    <a:pt x="515" y="53"/>
                  </a:lnTo>
                  <a:lnTo>
                    <a:pt x="515" y="58"/>
                  </a:lnTo>
                  <a:lnTo>
                    <a:pt x="520" y="58"/>
                  </a:lnTo>
                  <a:lnTo>
                    <a:pt x="520" y="63"/>
                  </a:lnTo>
                  <a:lnTo>
                    <a:pt x="520" y="69"/>
                  </a:lnTo>
                  <a:lnTo>
                    <a:pt x="526" y="74"/>
                  </a:lnTo>
                  <a:lnTo>
                    <a:pt x="531" y="74"/>
                  </a:lnTo>
                  <a:lnTo>
                    <a:pt x="531" y="79"/>
                  </a:lnTo>
                  <a:lnTo>
                    <a:pt x="536" y="79"/>
                  </a:lnTo>
                  <a:lnTo>
                    <a:pt x="542" y="79"/>
                  </a:lnTo>
                  <a:lnTo>
                    <a:pt x="542" y="74"/>
                  </a:lnTo>
                  <a:lnTo>
                    <a:pt x="547" y="69"/>
                  </a:lnTo>
                  <a:lnTo>
                    <a:pt x="563" y="74"/>
                  </a:lnTo>
                  <a:lnTo>
                    <a:pt x="568" y="74"/>
                  </a:lnTo>
                  <a:lnTo>
                    <a:pt x="573" y="79"/>
                  </a:lnTo>
                  <a:lnTo>
                    <a:pt x="573" y="53"/>
                  </a:lnTo>
                  <a:lnTo>
                    <a:pt x="579" y="31"/>
                  </a:lnTo>
                  <a:lnTo>
                    <a:pt x="584" y="31"/>
                  </a:lnTo>
                  <a:lnTo>
                    <a:pt x="584" y="37"/>
                  </a:lnTo>
                  <a:lnTo>
                    <a:pt x="589" y="42"/>
                  </a:lnTo>
                  <a:lnTo>
                    <a:pt x="595" y="42"/>
                  </a:lnTo>
                  <a:lnTo>
                    <a:pt x="600" y="47"/>
                  </a:lnTo>
                  <a:lnTo>
                    <a:pt x="605" y="47"/>
                  </a:lnTo>
                  <a:lnTo>
                    <a:pt x="611" y="42"/>
                  </a:lnTo>
                  <a:lnTo>
                    <a:pt x="616" y="42"/>
                  </a:lnTo>
                  <a:lnTo>
                    <a:pt x="616" y="47"/>
                  </a:lnTo>
                  <a:lnTo>
                    <a:pt x="621" y="53"/>
                  </a:lnTo>
                  <a:lnTo>
                    <a:pt x="627" y="53"/>
                  </a:lnTo>
                  <a:lnTo>
                    <a:pt x="627" y="47"/>
                  </a:lnTo>
                  <a:lnTo>
                    <a:pt x="632" y="47"/>
                  </a:lnTo>
                  <a:lnTo>
                    <a:pt x="632" y="42"/>
                  </a:lnTo>
                  <a:lnTo>
                    <a:pt x="637" y="42"/>
                  </a:lnTo>
                  <a:lnTo>
                    <a:pt x="637" y="37"/>
                  </a:lnTo>
                  <a:lnTo>
                    <a:pt x="643" y="37"/>
                  </a:lnTo>
                  <a:lnTo>
                    <a:pt x="648" y="37"/>
                  </a:lnTo>
                  <a:lnTo>
                    <a:pt x="648" y="31"/>
                  </a:lnTo>
                  <a:lnTo>
                    <a:pt x="648" y="37"/>
                  </a:lnTo>
                  <a:lnTo>
                    <a:pt x="653" y="42"/>
                  </a:lnTo>
                  <a:lnTo>
                    <a:pt x="653" y="53"/>
                  </a:lnTo>
                  <a:lnTo>
                    <a:pt x="669" y="53"/>
                  </a:lnTo>
                  <a:lnTo>
                    <a:pt x="674" y="63"/>
                  </a:lnTo>
                  <a:lnTo>
                    <a:pt x="680" y="69"/>
                  </a:lnTo>
                  <a:lnTo>
                    <a:pt x="685" y="74"/>
                  </a:lnTo>
                  <a:lnTo>
                    <a:pt x="680" y="79"/>
                  </a:lnTo>
                  <a:lnTo>
                    <a:pt x="680" y="85"/>
                  </a:lnTo>
                  <a:lnTo>
                    <a:pt x="674" y="85"/>
                  </a:lnTo>
                  <a:lnTo>
                    <a:pt x="674" y="101"/>
                  </a:lnTo>
                  <a:lnTo>
                    <a:pt x="680" y="95"/>
                  </a:lnTo>
                  <a:lnTo>
                    <a:pt x="685" y="95"/>
                  </a:lnTo>
                  <a:lnTo>
                    <a:pt x="685" y="106"/>
                  </a:lnTo>
                  <a:lnTo>
                    <a:pt x="680" y="106"/>
                  </a:lnTo>
                  <a:lnTo>
                    <a:pt x="680" y="111"/>
                  </a:lnTo>
                  <a:lnTo>
                    <a:pt x="690" y="111"/>
                  </a:lnTo>
                  <a:lnTo>
                    <a:pt x="696" y="111"/>
                  </a:lnTo>
                  <a:lnTo>
                    <a:pt x="701" y="116"/>
                  </a:lnTo>
                  <a:lnTo>
                    <a:pt x="696" y="116"/>
                  </a:lnTo>
                  <a:lnTo>
                    <a:pt x="701" y="127"/>
                  </a:lnTo>
                  <a:lnTo>
                    <a:pt x="701" y="132"/>
                  </a:lnTo>
                  <a:lnTo>
                    <a:pt x="706" y="138"/>
                  </a:lnTo>
                  <a:lnTo>
                    <a:pt x="712" y="138"/>
                  </a:lnTo>
                  <a:lnTo>
                    <a:pt x="728" y="143"/>
                  </a:lnTo>
                  <a:lnTo>
                    <a:pt x="733" y="143"/>
                  </a:lnTo>
                  <a:lnTo>
                    <a:pt x="738" y="143"/>
                  </a:lnTo>
                  <a:lnTo>
                    <a:pt x="743" y="148"/>
                  </a:lnTo>
                  <a:lnTo>
                    <a:pt x="749" y="148"/>
                  </a:lnTo>
                  <a:lnTo>
                    <a:pt x="754" y="154"/>
                  </a:lnTo>
                  <a:lnTo>
                    <a:pt x="759" y="154"/>
                  </a:lnTo>
                  <a:lnTo>
                    <a:pt x="775" y="159"/>
                  </a:lnTo>
                  <a:lnTo>
                    <a:pt x="781" y="154"/>
                  </a:lnTo>
                  <a:lnTo>
                    <a:pt x="781" y="159"/>
                  </a:lnTo>
                  <a:lnTo>
                    <a:pt x="781" y="164"/>
                  </a:lnTo>
                  <a:lnTo>
                    <a:pt x="786" y="164"/>
                  </a:lnTo>
                  <a:lnTo>
                    <a:pt x="791" y="170"/>
                  </a:lnTo>
                  <a:lnTo>
                    <a:pt x="781" y="170"/>
                  </a:lnTo>
                  <a:lnTo>
                    <a:pt x="775" y="175"/>
                  </a:lnTo>
                  <a:lnTo>
                    <a:pt x="786" y="180"/>
                  </a:lnTo>
                  <a:lnTo>
                    <a:pt x="781" y="186"/>
                  </a:lnTo>
                  <a:lnTo>
                    <a:pt x="791" y="180"/>
                  </a:lnTo>
                  <a:lnTo>
                    <a:pt x="797" y="180"/>
                  </a:lnTo>
                  <a:lnTo>
                    <a:pt x="818" y="180"/>
                  </a:lnTo>
                  <a:lnTo>
                    <a:pt x="823" y="180"/>
                  </a:lnTo>
                  <a:lnTo>
                    <a:pt x="828" y="170"/>
                  </a:lnTo>
                  <a:lnTo>
                    <a:pt x="834" y="164"/>
                  </a:lnTo>
                  <a:lnTo>
                    <a:pt x="839" y="159"/>
                  </a:lnTo>
                  <a:lnTo>
                    <a:pt x="844" y="154"/>
                  </a:lnTo>
                  <a:lnTo>
                    <a:pt x="844" y="138"/>
                  </a:lnTo>
                  <a:lnTo>
                    <a:pt x="855" y="122"/>
                  </a:lnTo>
                  <a:lnTo>
                    <a:pt x="871" y="127"/>
                  </a:lnTo>
                  <a:lnTo>
                    <a:pt x="871" y="132"/>
                  </a:lnTo>
                  <a:lnTo>
                    <a:pt x="887" y="159"/>
                  </a:lnTo>
                  <a:lnTo>
                    <a:pt x="903" y="164"/>
                  </a:lnTo>
                  <a:lnTo>
                    <a:pt x="913" y="164"/>
                  </a:lnTo>
                  <a:lnTo>
                    <a:pt x="924" y="164"/>
                  </a:lnTo>
                  <a:lnTo>
                    <a:pt x="929" y="164"/>
                  </a:lnTo>
                  <a:lnTo>
                    <a:pt x="940" y="164"/>
                  </a:lnTo>
                  <a:lnTo>
                    <a:pt x="951" y="170"/>
                  </a:lnTo>
                  <a:lnTo>
                    <a:pt x="1030" y="143"/>
                  </a:lnTo>
                  <a:lnTo>
                    <a:pt x="1057" y="58"/>
                  </a:lnTo>
                  <a:lnTo>
                    <a:pt x="1073" y="58"/>
                  </a:lnTo>
                  <a:lnTo>
                    <a:pt x="1084" y="53"/>
                  </a:lnTo>
                  <a:lnTo>
                    <a:pt x="1089" y="47"/>
                  </a:lnTo>
                  <a:lnTo>
                    <a:pt x="1094" y="47"/>
                  </a:lnTo>
                  <a:lnTo>
                    <a:pt x="1099" y="47"/>
                  </a:lnTo>
                  <a:lnTo>
                    <a:pt x="1099" y="58"/>
                  </a:lnTo>
                  <a:lnTo>
                    <a:pt x="1099" y="69"/>
                  </a:lnTo>
                  <a:lnTo>
                    <a:pt x="1099" y="79"/>
                  </a:lnTo>
                  <a:lnTo>
                    <a:pt x="1099" y="85"/>
                  </a:lnTo>
                  <a:lnTo>
                    <a:pt x="1105" y="90"/>
                  </a:lnTo>
                  <a:lnTo>
                    <a:pt x="1105" y="95"/>
                  </a:lnTo>
                  <a:lnTo>
                    <a:pt x="1115" y="95"/>
                  </a:lnTo>
                  <a:lnTo>
                    <a:pt x="1115" y="90"/>
                  </a:lnTo>
                  <a:lnTo>
                    <a:pt x="1121" y="85"/>
                  </a:lnTo>
                  <a:lnTo>
                    <a:pt x="1126" y="85"/>
                  </a:lnTo>
                  <a:lnTo>
                    <a:pt x="1137" y="90"/>
                  </a:lnTo>
                  <a:lnTo>
                    <a:pt x="1142" y="95"/>
                  </a:lnTo>
                  <a:lnTo>
                    <a:pt x="1142" y="101"/>
                  </a:lnTo>
                  <a:lnTo>
                    <a:pt x="1142" y="106"/>
                  </a:lnTo>
                  <a:lnTo>
                    <a:pt x="1137" y="106"/>
                  </a:lnTo>
                  <a:lnTo>
                    <a:pt x="1131" y="111"/>
                  </a:lnTo>
                  <a:lnTo>
                    <a:pt x="1137" y="116"/>
                  </a:lnTo>
                  <a:lnTo>
                    <a:pt x="1153" y="138"/>
                  </a:lnTo>
                  <a:lnTo>
                    <a:pt x="1158" y="143"/>
                  </a:lnTo>
                  <a:lnTo>
                    <a:pt x="1142" y="148"/>
                  </a:lnTo>
                  <a:lnTo>
                    <a:pt x="1137" y="154"/>
                  </a:lnTo>
                  <a:lnTo>
                    <a:pt x="1131" y="148"/>
                  </a:lnTo>
                  <a:lnTo>
                    <a:pt x="1137" y="170"/>
                  </a:lnTo>
                  <a:lnTo>
                    <a:pt x="1131" y="175"/>
                  </a:lnTo>
                  <a:lnTo>
                    <a:pt x="1126" y="180"/>
                  </a:lnTo>
                  <a:lnTo>
                    <a:pt x="1131" y="186"/>
                  </a:lnTo>
                  <a:lnTo>
                    <a:pt x="1147" y="180"/>
                  </a:lnTo>
                  <a:lnTo>
                    <a:pt x="1158" y="175"/>
                  </a:lnTo>
                  <a:lnTo>
                    <a:pt x="1163" y="196"/>
                  </a:lnTo>
                  <a:lnTo>
                    <a:pt x="1163" y="201"/>
                  </a:lnTo>
                  <a:lnTo>
                    <a:pt x="1169" y="212"/>
                  </a:lnTo>
                  <a:lnTo>
                    <a:pt x="1163" y="212"/>
                  </a:lnTo>
                  <a:lnTo>
                    <a:pt x="1163" y="217"/>
                  </a:lnTo>
                  <a:lnTo>
                    <a:pt x="1163" y="223"/>
                  </a:lnTo>
                  <a:lnTo>
                    <a:pt x="1169" y="223"/>
                  </a:lnTo>
                  <a:lnTo>
                    <a:pt x="1169" y="228"/>
                  </a:lnTo>
                  <a:lnTo>
                    <a:pt x="1174" y="233"/>
                  </a:lnTo>
                  <a:lnTo>
                    <a:pt x="1174" y="239"/>
                  </a:lnTo>
                  <a:lnTo>
                    <a:pt x="1174" y="244"/>
                  </a:lnTo>
                  <a:lnTo>
                    <a:pt x="1179" y="244"/>
                  </a:lnTo>
                  <a:lnTo>
                    <a:pt x="1184" y="249"/>
                  </a:lnTo>
                  <a:lnTo>
                    <a:pt x="1184" y="255"/>
                  </a:lnTo>
                  <a:lnTo>
                    <a:pt x="1190" y="260"/>
                  </a:lnTo>
                  <a:lnTo>
                    <a:pt x="1190" y="265"/>
                  </a:lnTo>
                  <a:lnTo>
                    <a:pt x="1190" y="271"/>
                  </a:lnTo>
                  <a:lnTo>
                    <a:pt x="1190" y="276"/>
                  </a:lnTo>
                  <a:lnTo>
                    <a:pt x="1195" y="281"/>
                  </a:lnTo>
                  <a:lnTo>
                    <a:pt x="1200" y="286"/>
                  </a:lnTo>
                  <a:lnTo>
                    <a:pt x="1200" y="292"/>
                  </a:lnTo>
                  <a:lnTo>
                    <a:pt x="1200" y="297"/>
                  </a:lnTo>
                  <a:lnTo>
                    <a:pt x="1206" y="297"/>
                  </a:lnTo>
                  <a:lnTo>
                    <a:pt x="1206" y="302"/>
                  </a:lnTo>
                  <a:lnTo>
                    <a:pt x="1206" y="308"/>
                  </a:lnTo>
                  <a:lnTo>
                    <a:pt x="1211" y="308"/>
                  </a:lnTo>
                  <a:lnTo>
                    <a:pt x="1211" y="318"/>
                  </a:lnTo>
                  <a:lnTo>
                    <a:pt x="1216" y="318"/>
                  </a:lnTo>
                  <a:lnTo>
                    <a:pt x="1216" y="324"/>
                  </a:lnTo>
                  <a:lnTo>
                    <a:pt x="1216" y="329"/>
                  </a:lnTo>
                  <a:lnTo>
                    <a:pt x="1211" y="329"/>
                  </a:lnTo>
                  <a:lnTo>
                    <a:pt x="1211" y="334"/>
                  </a:lnTo>
                  <a:lnTo>
                    <a:pt x="1211" y="340"/>
                  </a:lnTo>
                  <a:lnTo>
                    <a:pt x="1206" y="340"/>
                  </a:lnTo>
                  <a:lnTo>
                    <a:pt x="1195" y="334"/>
                  </a:lnTo>
                  <a:lnTo>
                    <a:pt x="1190" y="329"/>
                  </a:lnTo>
                  <a:lnTo>
                    <a:pt x="1179" y="334"/>
                  </a:lnTo>
                  <a:lnTo>
                    <a:pt x="1174" y="340"/>
                  </a:lnTo>
                  <a:lnTo>
                    <a:pt x="1169" y="345"/>
                  </a:lnTo>
                  <a:lnTo>
                    <a:pt x="1169" y="350"/>
                  </a:lnTo>
                  <a:lnTo>
                    <a:pt x="1163" y="366"/>
                  </a:lnTo>
                  <a:lnTo>
                    <a:pt x="1153" y="377"/>
                  </a:lnTo>
                  <a:lnTo>
                    <a:pt x="1147" y="377"/>
                  </a:lnTo>
                  <a:lnTo>
                    <a:pt x="1147" y="387"/>
                  </a:lnTo>
                  <a:lnTo>
                    <a:pt x="1147" y="393"/>
                  </a:lnTo>
                  <a:lnTo>
                    <a:pt x="1147" y="398"/>
                  </a:lnTo>
                  <a:lnTo>
                    <a:pt x="1142" y="403"/>
                  </a:lnTo>
                  <a:lnTo>
                    <a:pt x="1137" y="398"/>
                  </a:lnTo>
                  <a:lnTo>
                    <a:pt x="1126" y="414"/>
                  </a:lnTo>
                  <a:lnTo>
                    <a:pt x="1131" y="419"/>
                  </a:lnTo>
                  <a:lnTo>
                    <a:pt x="1131" y="425"/>
                  </a:lnTo>
                  <a:lnTo>
                    <a:pt x="1142" y="441"/>
                  </a:lnTo>
                  <a:lnTo>
                    <a:pt x="1147" y="457"/>
                  </a:lnTo>
                  <a:lnTo>
                    <a:pt x="1153" y="467"/>
                  </a:lnTo>
                  <a:lnTo>
                    <a:pt x="1142" y="467"/>
                  </a:lnTo>
                  <a:lnTo>
                    <a:pt x="1131" y="467"/>
                  </a:lnTo>
                  <a:lnTo>
                    <a:pt x="1131" y="472"/>
                  </a:lnTo>
                  <a:lnTo>
                    <a:pt x="1142" y="478"/>
                  </a:lnTo>
                  <a:lnTo>
                    <a:pt x="1147" y="504"/>
                  </a:lnTo>
                  <a:lnTo>
                    <a:pt x="1158" y="520"/>
                  </a:lnTo>
                  <a:lnTo>
                    <a:pt x="1190" y="547"/>
                  </a:lnTo>
                  <a:lnTo>
                    <a:pt x="1211" y="531"/>
                  </a:lnTo>
                  <a:lnTo>
                    <a:pt x="1222" y="542"/>
                  </a:lnTo>
                  <a:lnTo>
                    <a:pt x="1227" y="547"/>
                  </a:lnTo>
                  <a:lnTo>
                    <a:pt x="1222" y="557"/>
                  </a:lnTo>
                  <a:lnTo>
                    <a:pt x="1216" y="568"/>
                  </a:lnTo>
                  <a:lnTo>
                    <a:pt x="1216" y="584"/>
                  </a:lnTo>
                  <a:lnTo>
                    <a:pt x="1248" y="595"/>
                  </a:lnTo>
                  <a:lnTo>
                    <a:pt x="1264" y="600"/>
                  </a:lnTo>
                  <a:lnTo>
                    <a:pt x="1269" y="611"/>
                  </a:lnTo>
                  <a:lnTo>
                    <a:pt x="1275" y="611"/>
                  </a:lnTo>
                  <a:lnTo>
                    <a:pt x="1296" y="621"/>
                  </a:lnTo>
                  <a:lnTo>
                    <a:pt x="1307" y="632"/>
                  </a:lnTo>
                  <a:lnTo>
                    <a:pt x="1312" y="642"/>
                  </a:lnTo>
                  <a:lnTo>
                    <a:pt x="1323" y="664"/>
                  </a:lnTo>
                  <a:lnTo>
                    <a:pt x="1339" y="690"/>
                  </a:lnTo>
                  <a:lnTo>
                    <a:pt x="1339" y="701"/>
                  </a:lnTo>
                  <a:lnTo>
                    <a:pt x="1344" y="712"/>
                  </a:lnTo>
                  <a:lnTo>
                    <a:pt x="1354" y="728"/>
                  </a:lnTo>
                  <a:lnTo>
                    <a:pt x="1360" y="738"/>
                  </a:lnTo>
                  <a:lnTo>
                    <a:pt x="1370" y="749"/>
                  </a:lnTo>
                  <a:lnTo>
                    <a:pt x="1354" y="759"/>
                  </a:lnTo>
                  <a:lnTo>
                    <a:pt x="1339" y="781"/>
                  </a:lnTo>
                  <a:lnTo>
                    <a:pt x="1323" y="791"/>
                  </a:lnTo>
                  <a:lnTo>
                    <a:pt x="1275" y="823"/>
                  </a:lnTo>
                  <a:lnTo>
                    <a:pt x="1216" y="855"/>
                  </a:lnTo>
                  <a:lnTo>
                    <a:pt x="1200" y="871"/>
                  </a:lnTo>
                  <a:lnTo>
                    <a:pt x="1184" y="882"/>
                  </a:lnTo>
                  <a:lnTo>
                    <a:pt x="1174" y="882"/>
                  </a:lnTo>
                  <a:lnTo>
                    <a:pt x="1174" y="876"/>
                  </a:lnTo>
                  <a:lnTo>
                    <a:pt x="1137" y="866"/>
                  </a:lnTo>
                  <a:lnTo>
                    <a:pt x="1137" y="855"/>
                  </a:lnTo>
                  <a:lnTo>
                    <a:pt x="1137" y="850"/>
                  </a:lnTo>
                  <a:lnTo>
                    <a:pt x="1121" y="828"/>
                  </a:lnTo>
                  <a:lnTo>
                    <a:pt x="1099" y="802"/>
                  </a:lnTo>
                  <a:lnTo>
                    <a:pt x="1089" y="802"/>
                  </a:lnTo>
                  <a:lnTo>
                    <a:pt x="1078" y="786"/>
                  </a:lnTo>
                  <a:lnTo>
                    <a:pt x="1073" y="765"/>
                  </a:lnTo>
                  <a:lnTo>
                    <a:pt x="1057" y="743"/>
                  </a:lnTo>
                  <a:lnTo>
                    <a:pt x="977" y="738"/>
                  </a:lnTo>
                  <a:lnTo>
                    <a:pt x="972" y="749"/>
                  </a:lnTo>
                  <a:lnTo>
                    <a:pt x="908" y="882"/>
                  </a:lnTo>
                  <a:lnTo>
                    <a:pt x="892" y="882"/>
                  </a:lnTo>
                  <a:lnTo>
                    <a:pt x="876" y="882"/>
                  </a:lnTo>
                  <a:lnTo>
                    <a:pt x="850" y="871"/>
                  </a:lnTo>
                  <a:lnTo>
                    <a:pt x="844" y="913"/>
                  </a:lnTo>
                  <a:lnTo>
                    <a:pt x="823" y="913"/>
                  </a:lnTo>
                  <a:lnTo>
                    <a:pt x="797" y="913"/>
                  </a:lnTo>
                  <a:lnTo>
                    <a:pt x="712" y="988"/>
                  </a:lnTo>
                  <a:lnTo>
                    <a:pt x="637" y="1068"/>
                  </a:lnTo>
                  <a:lnTo>
                    <a:pt x="627" y="1073"/>
                  </a:lnTo>
                  <a:lnTo>
                    <a:pt x="621" y="1216"/>
                  </a:lnTo>
                  <a:lnTo>
                    <a:pt x="557" y="1158"/>
                  </a:lnTo>
                  <a:lnTo>
                    <a:pt x="430" y="1179"/>
                  </a:lnTo>
                  <a:lnTo>
                    <a:pt x="292" y="1206"/>
                  </a:lnTo>
                  <a:lnTo>
                    <a:pt x="292" y="1062"/>
                  </a:lnTo>
                  <a:lnTo>
                    <a:pt x="287" y="1046"/>
                  </a:lnTo>
                  <a:lnTo>
                    <a:pt x="287" y="1020"/>
                  </a:lnTo>
                  <a:lnTo>
                    <a:pt x="276" y="1009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FA7933AF-1C9E-42EE-8C73-0772C2C0C568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0997" y="4169769"/>
              <a:ext cx="1915548" cy="1714942"/>
            </a:xfrm>
            <a:custGeom>
              <a:avLst/>
              <a:gdLst/>
              <a:ahLst/>
              <a:cxnLst>
                <a:cxn ang="0">
                  <a:pos x="16" y="330"/>
                </a:cxn>
                <a:cxn ang="0">
                  <a:pos x="202" y="175"/>
                </a:cxn>
                <a:cxn ang="0">
                  <a:pos x="255" y="144"/>
                </a:cxn>
                <a:cxn ang="0">
                  <a:pos x="351" y="11"/>
                </a:cxn>
                <a:cxn ang="0">
                  <a:pos x="452" y="27"/>
                </a:cxn>
                <a:cxn ang="0">
                  <a:pos x="478" y="64"/>
                </a:cxn>
                <a:cxn ang="0">
                  <a:pos x="516" y="117"/>
                </a:cxn>
                <a:cxn ang="0">
                  <a:pos x="553" y="144"/>
                </a:cxn>
                <a:cxn ang="0">
                  <a:pos x="579" y="165"/>
                </a:cxn>
                <a:cxn ang="0">
                  <a:pos x="617" y="197"/>
                </a:cxn>
                <a:cxn ang="0">
                  <a:pos x="659" y="207"/>
                </a:cxn>
                <a:cxn ang="0">
                  <a:pos x="680" y="213"/>
                </a:cxn>
                <a:cxn ang="0">
                  <a:pos x="755" y="250"/>
                </a:cxn>
                <a:cxn ang="0">
                  <a:pos x="824" y="287"/>
                </a:cxn>
                <a:cxn ang="0">
                  <a:pos x="861" y="298"/>
                </a:cxn>
                <a:cxn ang="0">
                  <a:pos x="904" y="335"/>
                </a:cxn>
                <a:cxn ang="0">
                  <a:pos x="935" y="351"/>
                </a:cxn>
                <a:cxn ang="0">
                  <a:pos x="1036" y="361"/>
                </a:cxn>
                <a:cxn ang="0">
                  <a:pos x="1137" y="367"/>
                </a:cxn>
                <a:cxn ang="0">
                  <a:pos x="1143" y="383"/>
                </a:cxn>
                <a:cxn ang="0">
                  <a:pos x="1143" y="399"/>
                </a:cxn>
                <a:cxn ang="0">
                  <a:pos x="1143" y="415"/>
                </a:cxn>
                <a:cxn ang="0">
                  <a:pos x="1159" y="425"/>
                </a:cxn>
                <a:cxn ang="0">
                  <a:pos x="1169" y="441"/>
                </a:cxn>
                <a:cxn ang="0">
                  <a:pos x="1159" y="462"/>
                </a:cxn>
                <a:cxn ang="0">
                  <a:pos x="1153" y="478"/>
                </a:cxn>
                <a:cxn ang="0">
                  <a:pos x="1153" y="500"/>
                </a:cxn>
                <a:cxn ang="0">
                  <a:pos x="1148" y="521"/>
                </a:cxn>
                <a:cxn ang="0">
                  <a:pos x="1143" y="537"/>
                </a:cxn>
                <a:cxn ang="0">
                  <a:pos x="1164" y="558"/>
                </a:cxn>
                <a:cxn ang="0">
                  <a:pos x="1185" y="595"/>
                </a:cxn>
                <a:cxn ang="0">
                  <a:pos x="1190" y="670"/>
                </a:cxn>
                <a:cxn ang="0">
                  <a:pos x="1180" y="728"/>
                </a:cxn>
                <a:cxn ang="0">
                  <a:pos x="1212" y="739"/>
                </a:cxn>
                <a:cxn ang="0">
                  <a:pos x="1222" y="755"/>
                </a:cxn>
                <a:cxn ang="0">
                  <a:pos x="1244" y="776"/>
                </a:cxn>
                <a:cxn ang="0">
                  <a:pos x="1265" y="792"/>
                </a:cxn>
                <a:cxn ang="0">
                  <a:pos x="1265" y="808"/>
                </a:cxn>
                <a:cxn ang="0">
                  <a:pos x="1249" y="824"/>
                </a:cxn>
                <a:cxn ang="0">
                  <a:pos x="1259" y="845"/>
                </a:cxn>
                <a:cxn ang="0">
                  <a:pos x="1244" y="850"/>
                </a:cxn>
                <a:cxn ang="0">
                  <a:pos x="1238" y="866"/>
                </a:cxn>
                <a:cxn ang="0">
                  <a:pos x="1222" y="919"/>
                </a:cxn>
                <a:cxn ang="0">
                  <a:pos x="1212" y="930"/>
                </a:cxn>
                <a:cxn ang="0">
                  <a:pos x="1217" y="930"/>
                </a:cxn>
                <a:cxn ang="0">
                  <a:pos x="1228" y="930"/>
                </a:cxn>
                <a:cxn ang="0">
                  <a:pos x="1228" y="935"/>
                </a:cxn>
                <a:cxn ang="0">
                  <a:pos x="1233" y="946"/>
                </a:cxn>
                <a:cxn ang="0">
                  <a:pos x="1233" y="951"/>
                </a:cxn>
                <a:cxn ang="0">
                  <a:pos x="1233" y="957"/>
                </a:cxn>
                <a:cxn ang="0">
                  <a:pos x="1244" y="962"/>
                </a:cxn>
                <a:cxn ang="0">
                  <a:pos x="994" y="1137"/>
                </a:cxn>
                <a:cxn ang="0">
                  <a:pos x="946" y="1031"/>
                </a:cxn>
                <a:cxn ang="0">
                  <a:pos x="856" y="898"/>
                </a:cxn>
                <a:cxn ang="0">
                  <a:pos x="813" y="850"/>
                </a:cxn>
                <a:cxn ang="0">
                  <a:pos x="755" y="882"/>
                </a:cxn>
                <a:cxn ang="0">
                  <a:pos x="457" y="877"/>
                </a:cxn>
                <a:cxn ang="0">
                  <a:pos x="287" y="744"/>
                </a:cxn>
                <a:cxn ang="0">
                  <a:pos x="229" y="659"/>
                </a:cxn>
                <a:cxn ang="0">
                  <a:pos x="64" y="516"/>
                </a:cxn>
              </a:cxnLst>
              <a:rect l="0" t="0" r="r" b="b"/>
              <a:pathLst>
                <a:path w="1270" h="1137">
                  <a:moveTo>
                    <a:pt x="0" y="478"/>
                  </a:moveTo>
                  <a:lnTo>
                    <a:pt x="6" y="335"/>
                  </a:lnTo>
                  <a:lnTo>
                    <a:pt x="16" y="330"/>
                  </a:lnTo>
                  <a:lnTo>
                    <a:pt x="91" y="250"/>
                  </a:lnTo>
                  <a:lnTo>
                    <a:pt x="176" y="175"/>
                  </a:lnTo>
                  <a:lnTo>
                    <a:pt x="202" y="175"/>
                  </a:lnTo>
                  <a:lnTo>
                    <a:pt x="223" y="175"/>
                  </a:lnTo>
                  <a:lnTo>
                    <a:pt x="229" y="133"/>
                  </a:lnTo>
                  <a:lnTo>
                    <a:pt x="255" y="144"/>
                  </a:lnTo>
                  <a:lnTo>
                    <a:pt x="271" y="144"/>
                  </a:lnTo>
                  <a:lnTo>
                    <a:pt x="287" y="144"/>
                  </a:lnTo>
                  <a:lnTo>
                    <a:pt x="351" y="11"/>
                  </a:lnTo>
                  <a:lnTo>
                    <a:pt x="356" y="0"/>
                  </a:lnTo>
                  <a:lnTo>
                    <a:pt x="436" y="5"/>
                  </a:lnTo>
                  <a:lnTo>
                    <a:pt x="452" y="27"/>
                  </a:lnTo>
                  <a:lnTo>
                    <a:pt x="457" y="48"/>
                  </a:lnTo>
                  <a:lnTo>
                    <a:pt x="468" y="64"/>
                  </a:lnTo>
                  <a:lnTo>
                    <a:pt x="478" y="64"/>
                  </a:lnTo>
                  <a:lnTo>
                    <a:pt x="500" y="90"/>
                  </a:lnTo>
                  <a:lnTo>
                    <a:pt x="516" y="112"/>
                  </a:lnTo>
                  <a:lnTo>
                    <a:pt x="516" y="117"/>
                  </a:lnTo>
                  <a:lnTo>
                    <a:pt x="516" y="128"/>
                  </a:lnTo>
                  <a:lnTo>
                    <a:pt x="553" y="138"/>
                  </a:lnTo>
                  <a:lnTo>
                    <a:pt x="553" y="144"/>
                  </a:lnTo>
                  <a:lnTo>
                    <a:pt x="563" y="144"/>
                  </a:lnTo>
                  <a:lnTo>
                    <a:pt x="526" y="175"/>
                  </a:lnTo>
                  <a:lnTo>
                    <a:pt x="579" y="165"/>
                  </a:lnTo>
                  <a:lnTo>
                    <a:pt x="595" y="175"/>
                  </a:lnTo>
                  <a:lnTo>
                    <a:pt x="611" y="186"/>
                  </a:lnTo>
                  <a:lnTo>
                    <a:pt x="617" y="197"/>
                  </a:lnTo>
                  <a:lnTo>
                    <a:pt x="633" y="197"/>
                  </a:lnTo>
                  <a:lnTo>
                    <a:pt x="643" y="202"/>
                  </a:lnTo>
                  <a:lnTo>
                    <a:pt x="659" y="207"/>
                  </a:lnTo>
                  <a:lnTo>
                    <a:pt x="664" y="218"/>
                  </a:lnTo>
                  <a:lnTo>
                    <a:pt x="670" y="218"/>
                  </a:lnTo>
                  <a:lnTo>
                    <a:pt x="680" y="213"/>
                  </a:lnTo>
                  <a:lnTo>
                    <a:pt x="702" y="229"/>
                  </a:lnTo>
                  <a:lnTo>
                    <a:pt x="728" y="239"/>
                  </a:lnTo>
                  <a:lnTo>
                    <a:pt x="755" y="250"/>
                  </a:lnTo>
                  <a:lnTo>
                    <a:pt x="771" y="255"/>
                  </a:lnTo>
                  <a:lnTo>
                    <a:pt x="797" y="271"/>
                  </a:lnTo>
                  <a:lnTo>
                    <a:pt x="824" y="287"/>
                  </a:lnTo>
                  <a:lnTo>
                    <a:pt x="834" y="292"/>
                  </a:lnTo>
                  <a:lnTo>
                    <a:pt x="850" y="292"/>
                  </a:lnTo>
                  <a:lnTo>
                    <a:pt x="861" y="298"/>
                  </a:lnTo>
                  <a:lnTo>
                    <a:pt x="877" y="314"/>
                  </a:lnTo>
                  <a:lnTo>
                    <a:pt x="888" y="330"/>
                  </a:lnTo>
                  <a:lnTo>
                    <a:pt x="904" y="335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35" y="351"/>
                  </a:lnTo>
                  <a:lnTo>
                    <a:pt x="957" y="356"/>
                  </a:lnTo>
                  <a:lnTo>
                    <a:pt x="978" y="361"/>
                  </a:lnTo>
                  <a:lnTo>
                    <a:pt x="1036" y="361"/>
                  </a:lnTo>
                  <a:lnTo>
                    <a:pt x="1089" y="367"/>
                  </a:lnTo>
                  <a:lnTo>
                    <a:pt x="1116" y="367"/>
                  </a:lnTo>
                  <a:lnTo>
                    <a:pt x="1137" y="367"/>
                  </a:lnTo>
                  <a:lnTo>
                    <a:pt x="1143" y="372"/>
                  </a:lnTo>
                  <a:lnTo>
                    <a:pt x="1143" y="377"/>
                  </a:lnTo>
                  <a:lnTo>
                    <a:pt x="1143" y="383"/>
                  </a:lnTo>
                  <a:lnTo>
                    <a:pt x="1143" y="388"/>
                  </a:lnTo>
                  <a:lnTo>
                    <a:pt x="1143" y="393"/>
                  </a:lnTo>
                  <a:lnTo>
                    <a:pt x="1143" y="399"/>
                  </a:lnTo>
                  <a:lnTo>
                    <a:pt x="1143" y="404"/>
                  </a:lnTo>
                  <a:lnTo>
                    <a:pt x="1143" y="409"/>
                  </a:lnTo>
                  <a:lnTo>
                    <a:pt x="1143" y="415"/>
                  </a:lnTo>
                  <a:lnTo>
                    <a:pt x="1148" y="420"/>
                  </a:lnTo>
                  <a:lnTo>
                    <a:pt x="1153" y="420"/>
                  </a:lnTo>
                  <a:lnTo>
                    <a:pt x="1159" y="425"/>
                  </a:lnTo>
                  <a:lnTo>
                    <a:pt x="1159" y="431"/>
                  </a:lnTo>
                  <a:lnTo>
                    <a:pt x="1164" y="441"/>
                  </a:lnTo>
                  <a:lnTo>
                    <a:pt x="1169" y="441"/>
                  </a:lnTo>
                  <a:lnTo>
                    <a:pt x="1164" y="446"/>
                  </a:lnTo>
                  <a:lnTo>
                    <a:pt x="1159" y="457"/>
                  </a:lnTo>
                  <a:lnTo>
                    <a:pt x="1159" y="462"/>
                  </a:lnTo>
                  <a:lnTo>
                    <a:pt x="1159" y="473"/>
                  </a:lnTo>
                  <a:lnTo>
                    <a:pt x="1159" y="478"/>
                  </a:lnTo>
                  <a:lnTo>
                    <a:pt x="1153" y="478"/>
                  </a:lnTo>
                  <a:lnTo>
                    <a:pt x="1153" y="489"/>
                  </a:lnTo>
                  <a:lnTo>
                    <a:pt x="1153" y="494"/>
                  </a:lnTo>
                  <a:lnTo>
                    <a:pt x="1153" y="500"/>
                  </a:lnTo>
                  <a:lnTo>
                    <a:pt x="1153" y="510"/>
                  </a:lnTo>
                  <a:lnTo>
                    <a:pt x="1153" y="516"/>
                  </a:lnTo>
                  <a:lnTo>
                    <a:pt x="1148" y="521"/>
                  </a:lnTo>
                  <a:lnTo>
                    <a:pt x="1143" y="521"/>
                  </a:lnTo>
                  <a:lnTo>
                    <a:pt x="1143" y="531"/>
                  </a:lnTo>
                  <a:lnTo>
                    <a:pt x="1143" y="537"/>
                  </a:lnTo>
                  <a:lnTo>
                    <a:pt x="1143" y="542"/>
                  </a:lnTo>
                  <a:lnTo>
                    <a:pt x="1153" y="553"/>
                  </a:lnTo>
                  <a:lnTo>
                    <a:pt x="1164" y="558"/>
                  </a:lnTo>
                  <a:lnTo>
                    <a:pt x="1180" y="569"/>
                  </a:lnTo>
                  <a:lnTo>
                    <a:pt x="1185" y="569"/>
                  </a:lnTo>
                  <a:lnTo>
                    <a:pt x="1185" y="595"/>
                  </a:lnTo>
                  <a:lnTo>
                    <a:pt x="1185" y="622"/>
                  </a:lnTo>
                  <a:lnTo>
                    <a:pt x="1185" y="643"/>
                  </a:lnTo>
                  <a:lnTo>
                    <a:pt x="1190" y="670"/>
                  </a:lnTo>
                  <a:lnTo>
                    <a:pt x="1190" y="712"/>
                  </a:lnTo>
                  <a:lnTo>
                    <a:pt x="1185" y="717"/>
                  </a:lnTo>
                  <a:lnTo>
                    <a:pt x="1180" y="728"/>
                  </a:lnTo>
                  <a:lnTo>
                    <a:pt x="1201" y="739"/>
                  </a:lnTo>
                  <a:lnTo>
                    <a:pt x="1206" y="739"/>
                  </a:lnTo>
                  <a:lnTo>
                    <a:pt x="1212" y="739"/>
                  </a:lnTo>
                  <a:lnTo>
                    <a:pt x="1217" y="744"/>
                  </a:lnTo>
                  <a:lnTo>
                    <a:pt x="1222" y="744"/>
                  </a:lnTo>
                  <a:lnTo>
                    <a:pt x="1222" y="755"/>
                  </a:lnTo>
                  <a:lnTo>
                    <a:pt x="1233" y="765"/>
                  </a:lnTo>
                  <a:lnTo>
                    <a:pt x="1238" y="771"/>
                  </a:lnTo>
                  <a:lnTo>
                    <a:pt x="1244" y="776"/>
                  </a:lnTo>
                  <a:lnTo>
                    <a:pt x="1249" y="781"/>
                  </a:lnTo>
                  <a:lnTo>
                    <a:pt x="1259" y="787"/>
                  </a:lnTo>
                  <a:lnTo>
                    <a:pt x="1265" y="792"/>
                  </a:lnTo>
                  <a:lnTo>
                    <a:pt x="1270" y="792"/>
                  </a:lnTo>
                  <a:lnTo>
                    <a:pt x="1265" y="802"/>
                  </a:lnTo>
                  <a:lnTo>
                    <a:pt x="1265" y="808"/>
                  </a:lnTo>
                  <a:lnTo>
                    <a:pt x="1259" y="813"/>
                  </a:lnTo>
                  <a:lnTo>
                    <a:pt x="1254" y="813"/>
                  </a:lnTo>
                  <a:lnTo>
                    <a:pt x="1249" y="824"/>
                  </a:lnTo>
                  <a:lnTo>
                    <a:pt x="1254" y="824"/>
                  </a:lnTo>
                  <a:lnTo>
                    <a:pt x="1259" y="840"/>
                  </a:lnTo>
                  <a:lnTo>
                    <a:pt x="1259" y="845"/>
                  </a:lnTo>
                  <a:lnTo>
                    <a:pt x="1254" y="856"/>
                  </a:lnTo>
                  <a:lnTo>
                    <a:pt x="1249" y="861"/>
                  </a:lnTo>
                  <a:lnTo>
                    <a:pt x="1244" y="850"/>
                  </a:lnTo>
                  <a:lnTo>
                    <a:pt x="1238" y="850"/>
                  </a:lnTo>
                  <a:lnTo>
                    <a:pt x="1238" y="861"/>
                  </a:lnTo>
                  <a:lnTo>
                    <a:pt x="1238" y="866"/>
                  </a:lnTo>
                  <a:lnTo>
                    <a:pt x="1233" y="887"/>
                  </a:lnTo>
                  <a:lnTo>
                    <a:pt x="1222" y="903"/>
                  </a:lnTo>
                  <a:lnTo>
                    <a:pt x="1222" y="919"/>
                  </a:lnTo>
                  <a:lnTo>
                    <a:pt x="1217" y="925"/>
                  </a:lnTo>
                  <a:lnTo>
                    <a:pt x="1212" y="925"/>
                  </a:lnTo>
                  <a:lnTo>
                    <a:pt x="1212" y="930"/>
                  </a:lnTo>
                  <a:lnTo>
                    <a:pt x="1212" y="935"/>
                  </a:lnTo>
                  <a:lnTo>
                    <a:pt x="1217" y="935"/>
                  </a:lnTo>
                  <a:lnTo>
                    <a:pt x="1217" y="930"/>
                  </a:lnTo>
                  <a:lnTo>
                    <a:pt x="1217" y="925"/>
                  </a:lnTo>
                  <a:lnTo>
                    <a:pt x="1222" y="925"/>
                  </a:lnTo>
                  <a:lnTo>
                    <a:pt x="1228" y="930"/>
                  </a:lnTo>
                  <a:lnTo>
                    <a:pt x="1222" y="930"/>
                  </a:lnTo>
                  <a:lnTo>
                    <a:pt x="1222" y="935"/>
                  </a:lnTo>
                  <a:lnTo>
                    <a:pt x="1228" y="935"/>
                  </a:lnTo>
                  <a:lnTo>
                    <a:pt x="1233" y="935"/>
                  </a:lnTo>
                  <a:lnTo>
                    <a:pt x="1233" y="941"/>
                  </a:lnTo>
                  <a:lnTo>
                    <a:pt x="1233" y="946"/>
                  </a:lnTo>
                  <a:lnTo>
                    <a:pt x="1228" y="946"/>
                  </a:lnTo>
                  <a:lnTo>
                    <a:pt x="1233" y="946"/>
                  </a:lnTo>
                  <a:lnTo>
                    <a:pt x="1233" y="951"/>
                  </a:lnTo>
                  <a:lnTo>
                    <a:pt x="1238" y="951"/>
                  </a:lnTo>
                  <a:lnTo>
                    <a:pt x="1233" y="951"/>
                  </a:lnTo>
                  <a:lnTo>
                    <a:pt x="1233" y="957"/>
                  </a:lnTo>
                  <a:lnTo>
                    <a:pt x="1238" y="957"/>
                  </a:lnTo>
                  <a:lnTo>
                    <a:pt x="1244" y="957"/>
                  </a:lnTo>
                  <a:lnTo>
                    <a:pt x="1244" y="962"/>
                  </a:lnTo>
                  <a:lnTo>
                    <a:pt x="1238" y="962"/>
                  </a:lnTo>
                  <a:lnTo>
                    <a:pt x="1148" y="1010"/>
                  </a:lnTo>
                  <a:lnTo>
                    <a:pt x="994" y="1137"/>
                  </a:lnTo>
                  <a:lnTo>
                    <a:pt x="983" y="1132"/>
                  </a:lnTo>
                  <a:lnTo>
                    <a:pt x="983" y="1015"/>
                  </a:lnTo>
                  <a:lnTo>
                    <a:pt x="946" y="1031"/>
                  </a:lnTo>
                  <a:lnTo>
                    <a:pt x="904" y="941"/>
                  </a:lnTo>
                  <a:lnTo>
                    <a:pt x="898" y="930"/>
                  </a:lnTo>
                  <a:lnTo>
                    <a:pt x="856" y="898"/>
                  </a:lnTo>
                  <a:lnTo>
                    <a:pt x="834" y="872"/>
                  </a:lnTo>
                  <a:lnTo>
                    <a:pt x="829" y="856"/>
                  </a:lnTo>
                  <a:lnTo>
                    <a:pt x="813" y="850"/>
                  </a:lnTo>
                  <a:lnTo>
                    <a:pt x="787" y="866"/>
                  </a:lnTo>
                  <a:lnTo>
                    <a:pt x="760" y="877"/>
                  </a:lnTo>
                  <a:lnTo>
                    <a:pt x="755" y="882"/>
                  </a:lnTo>
                  <a:lnTo>
                    <a:pt x="585" y="856"/>
                  </a:lnTo>
                  <a:lnTo>
                    <a:pt x="579" y="856"/>
                  </a:lnTo>
                  <a:lnTo>
                    <a:pt x="457" y="877"/>
                  </a:lnTo>
                  <a:lnTo>
                    <a:pt x="425" y="877"/>
                  </a:lnTo>
                  <a:lnTo>
                    <a:pt x="388" y="877"/>
                  </a:lnTo>
                  <a:lnTo>
                    <a:pt x="287" y="744"/>
                  </a:lnTo>
                  <a:lnTo>
                    <a:pt x="271" y="723"/>
                  </a:lnTo>
                  <a:lnTo>
                    <a:pt x="271" y="696"/>
                  </a:lnTo>
                  <a:lnTo>
                    <a:pt x="229" y="659"/>
                  </a:lnTo>
                  <a:lnTo>
                    <a:pt x="128" y="558"/>
                  </a:lnTo>
                  <a:lnTo>
                    <a:pt x="96" y="537"/>
                  </a:lnTo>
                  <a:lnTo>
                    <a:pt x="64" y="516"/>
                  </a:lnTo>
                  <a:lnTo>
                    <a:pt x="37" y="505"/>
                  </a:lnTo>
                  <a:lnTo>
                    <a:pt x="0" y="478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E8C05393-4F79-420D-9905-76516C87525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177423" y="3552873"/>
              <a:ext cx="1763209" cy="1033189"/>
            </a:xfrm>
            <a:custGeom>
              <a:avLst/>
              <a:gdLst/>
              <a:ahLst/>
              <a:cxnLst>
                <a:cxn ang="0">
                  <a:pos x="701" y="685"/>
                </a:cxn>
                <a:cxn ang="0">
                  <a:pos x="723" y="664"/>
                </a:cxn>
                <a:cxn ang="0">
                  <a:pos x="739" y="606"/>
                </a:cxn>
                <a:cxn ang="0">
                  <a:pos x="760" y="547"/>
                </a:cxn>
                <a:cxn ang="0">
                  <a:pos x="749" y="484"/>
                </a:cxn>
                <a:cxn ang="0">
                  <a:pos x="723" y="436"/>
                </a:cxn>
                <a:cxn ang="0">
                  <a:pos x="680" y="425"/>
                </a:cxn>
                <a:cxn ang="0">
                  <a:pos x="627" y="404"/>
                </a:cxn>
                <a:cxn ang="0">
                  <a:pos x="595" y="414"/>
                </a:cxn>
                <a:cxn ang="0">
                  <a:pos x="558" y="414"/>
                </a:cxn>
                <a:cxn ang="0">
                  <a:pos x="568" y="388"/>
                </a:cxn>
                <a:cxn ang="0">
                  <a:pos x="521" y="383"/>
                </a:cxn>
                <a:cxn ang="0">
                  <a:pos x="494" y="361"/>
                </a:cxn>
                <a:cxn ang="0">
                  <a:pos x="468" y="367"/>
                </a:cxn>
                <a:cxn ang="0">
                  <a:pos x="425" y="377"/>
                </a:cxn>
                <a:cxn ang="0">
                  <a:pos x="388" y="377"/>
                </a:cxn>
                <a:cxn ang="0">
                  <a:pos x="345" y="404"/>
                </a:cxn>
                <a:cxn ang="0">
                  <a:pos x="287" y="425"/>
                </a:cxn>
                <a:cxn ang="0">
                  <a:pos x="239" y="420"/>
                </a:cxn>
                <a:cxn ang="0">
                  <a:pos x="202" y="420"/>
                </a:cxn>
                <a:cxn ang="0">
                  <a:pos x="175" y="430"/>
                </a:cxn>
                <a:cxn ang="0">
                  <a:pos x="149" y="409"/>
                </a:cxn>
                <a:cxn ang="0">
                  <a:pos x="127" y="393"/>
                </a:cxn>
                <a:cxn ang="0">
                  <a:pos x="122" y="377"/>
                </a:cxn>
                <a:cxn ang="0">
                  <a:pos x="127" y="356"/>
                </a:cxn>
                <a:cxn ang="0">
                  <a:pos x="175" y="377"/>
                </a:cxn>
                <a:cxn ang="0">
                  <a:pos x="138" y="197"/>
                </a:cxn>
                <a:cxn ang="0">
                  <a:pos x="27" y="133"/>
                </a:cxn>
                <a:cxn ang="0">
                  <a:pos x="11" y="58"/>
                </a:cxn>
                <a:cxn ang="0">
                  <a:pos x="21" y="21"/>
                </a:cxn>
                <a:cxn ang="0">
                  <a:pos x="175" y="80"/>
                </a:cxn>
                <a:cxn ang="0">
                  <a:pos x="303" y="149"/>
                </a:cxn>
                <a:cxn ang="0">
                  <a:pos x="361" y="133"/>
                </a:cxn>
                <a:cxn ang="0">
                  <a:pos x="510" y="74"/>
                </a:cxn>
                <a:cxn ang="0">
                  <a:pos x="547" y="53"/>
                </a:cxn>
                <a:cxn ang="0">
                  <a:pos x="632" y="69"/>
                </a:cxn>
                <a:cxn ang="0">
                  <a:pos x="627" y="90"/>
                </a:cxn>
                <a:cxn ang="0">
                  <a:pos x="675" y="96"/>
                </a:cxn>
                <a:cxn ang="0">
                  <a:pos x="728" y="117"/>
                </a:cxn>
                <a:cxn ang="0">
                  <a:pos x="754" y="74"/>
                </a:cxn>
                <a:cxn ang="0">
                  <a:pos x="855" y="37"/>
                </a:cxn>
                <a:cxn ang="0">
                  <a:pos x="903" y="21"/>
                </a:cxn>
                <a:cxn ang="0">
                  <a:pos x="935" y="43"/>
                </a:cxn>
                <a:cxn ang="0">
                  <a:pos x="924" y="106"/>
                </a:cxn>
                <a:cxn ang="0">
                  <a:pos x="999" y="117"/>
                </a:cxn>
                <a:cxn ang="0">
                  <a:pos x="1036" y="170"/>
                </a:cxn>
                <a:cxn ang="0">
                  <a:pos x="1020" y="260"/>
                </a:cxn>
                <a:cxn ang="0">
                  <a:pos x="1015" y="399"/>
                </a:cxn>
                <a:cxn ang="0">
                  <a:pos x="1047" y="542"/>
                </a:cxn>
                <a:cxn ang="0">
                  <a:pos x="1158" y="632"/>
                </a:cxn>
                <a:cxn ang="0">
                  <a:pos x="1153" y="680"/>
                </a:cxn>
                <a:cxn ang="0">
                  <a:pos x="1110" y="659"/>
                </a:cxn>
                <a:cxn ang="0">
                  <a:pos x="1084" y="643"/>
                </a:cxn>
                <a:cxn ang="0">
                  <a:pos x="1084" y="616"/>
                </a:cxn>
                <a:cxn ang="0">
                  <a:pos x="951" y="600"/>
                </a:cxn>
                <a:cxn ang="0">
                  <a:pos x="834" y="606"/>
                </a:cxn>
                <a:cxn ang="0">
                  <a:pos x="797" y="654"/>
                </a:cxn>
              </a:cxnLst>
              <a:rect l="0" t="0" r="r" b="b"/>
              <a:pathLst>
                <a:path w="1169" h="685">
                  <a:moveTo>
                    <a:pt x="675" y="675"/>
                  </a:moveTo>
                  <a:lnTo>
                    <a:pt x="680" y="669"/>
                  </a:lnTo>
                  <a:lnTo>
                    <a:pt x="685" y="664"/>
                  </a:lnTo>
                  <a:lnTo>
                    <a:pt x="685" y="669"/>
                  </a:lnTo>
                  <a:lnTo>
                    <a:pt x="680" y="675"/>
                  </a:lnTo>
                  <a:lnTo>
                    <a:pt x="675" y="675"/>
                  </a:lnTo>
                  <a:close/>
                  <a:moveTo>
                    <a:pt x="701" y="685"/>
                  </a:moveTo>
                  <a:lnTo>
                    <a:pt x="701" y="680"/>
                  </a:lnTo>
                  <a:lnTo>
                    <a:pt x="707" y="675"/>
                  </a:lnTo>
                  <a:lnTo>
                    <a:pt x="707" y="669"/>
                  </a:lnTo>
                  <a:lnTo>
                    <a:pt x="712" y="669"/>
                  </a:lnTo>
                  <a:lnTo>
                    <a:pt x="717" y="669"/>
                  </a:lnTo>
                  <a:lnTo>
                    <a:pt x="723" y="669"/>
                  </a:lnTo>
                  <a:lnTo>
                    <a:pt x="723" y="664"/>
                  </a:lnTo>
                  <a:lnTo>
                    <a:pt x="723" y="654"/>
                  </a:lnTo>
                  <a:lnTo>
                    <a:pt x="717" y="648"/>
                  </a:lnTo>
                  <a:lnTo>
                    <a:pt x="723" y="638"/>
                  </a:lnTo>
                  <a:lnTo>
                    <a:pt x="728" y="622"/>
                  </a:lnTo>
                  <a:lnTo>
                    <a:pt x="733" y="616"/>
                  </a:lnTo>
                  <a:lnTo>
                    <a:pt x="733" y="611"/>
                  </a:lnTo>
                  <a:lnTo>
                    <a:pt x="739" y="606"/>
                  </a:lnTo>
                  <a:lnTo>
                    <a:pt x="749" y="590"/>
                  </a:lnTo>
                  <a:lnTo>
                    <a:pt x="754" y="574"/>
                  </a:lnTo>
                  <a:lnTo>
                    <a:pt x="754" y="569"/>
                  </a:lnTo>
                  <a:lnTo>
                    <a:pt x="754" y="563"/>
                  </a:lnTo>
                  <a:lnTo>
                    <a:pt x="760" y="558"/>
                  </a:lnTo>
                  <a:lnTo>
                    <a:pt x="760" y="553"/>
                  </a:lnTo>
                  <a:lnTo>
                    <a:pt x="760" y="547"/>
                  </a:lnTo>
                  <a:lnTo>
                    <a:pt x="754" y="537"/>
                  </a:lnTo>
                  <a:lnTo>
                    <a:pt x="754" y="526"/>
                  </a:lnTo>
                  <a:lnTo>
                    <a:pt x="754" y="521"/>
                  </a:lnTo>
                  <a:lnTo>
                    <a:pt x="754" y="515"/>
                  </a:lnTo>
                  <a:lnTo>
                    <a:pt x="754" y="499"/>
                  </a:lnTo>
                  <a:lnTo>
                    <a:pt x="749" y="489"/>
                  </a:lnTo>
                  <a:lnTo>
                    <a:pt x="749" y="484"/>
                  </a:lnTo>
                  <a:lnTo>
                    <a:pt x="749" y="478"/>
                  </a:lnTo>
                  <a:lnTo>
                    <a:pt x="749" y="473"/>
                  </a:lnTo>
                  <a:lnTo>
                    <a:pt x="749" y="468"/>
                  </a:lnTo>
                  <a:lnTo>
                    <a:pt x="744" y="457"/>
                  </a:lnTo>
                  <a:lnTo>
                    <a:pt x="739" y="446"/>
                  </a:lnTo>
                  <a:lnTo>
                    <a:pt x="733" y="441"/>
                  </a:lnTo>
                  <a:lnTo>
                    <a:pt x="723" y="436"/>
                  </a:lnTo>
                  <a:lnTo>
                    <a:pt x="717" y="430"/>
                  </a:lnTo>
                  <a:lnTo>
                    <a:pt x="707" y="425"/>
                  </a:lnTo>
                  <a:lnTo>
                    <a:pt x="701" y="425"/>
                  </a:lnTo>
                  <a:lnTo>
                    <a:pt x="696" y="430"/>
                  </a:lnTo>
                  <a:lnTo>
                    <a:pt x="691" y="430"/>
                  </a:lnTo>
                  <a:lnTo>
                    <a:pt x="685" y="430"/>
                  </a:lnTo>
                  <a:lnTo>
                    <a:pt x="680" y="425"/>
                  </a:lnTo>
                  <a:lnTo>
                    <a:pt x="664" y="420"/>
                  </a:lnTo>
                  <a:lnTo>
                    <a:pt x="653" y="414"/>
                  </a:lnTo>
                  <a:lnTo>
                    <a:pt x="653" y="409"/>
                  </a:lnTo>
                  <a:lnTo>
                    <a:pt x="643" y="404"/>
                  </a:lnTo>
                  <a:lnTo>
                    <a:pt x="638" y="404"/>
                  </a:lnTo>
                  <a:lnTo>
                    <a:pt x="632" y="404"/>
                  </a:lnTo>
                  <a:lnTo>
                    <a:pt x="627" y="404"/>
                  </a:lnTo>
                  <a:lnTo>
                    <a:pt x="622" y="409"/>
                  </a:lnTo>
                  <a:lnTo>
                    <a:pt x="616" y="414"/>
                  </a:lnTo>
                  <a:lnTo>
                    <a:pt x="606" y="414"/>
                  </a:lnTo>
                  <a:lnTo>
                    <a:pt x="600" y="414"/>
                  </a:lnTo>
                  <a:lnTo>
                    <a:pt x="600" y="409"/>
                  </a:lnTo>
                  <a:lnTo>
                    <a:pt x="595" y="409"/>
                  </a:lnTo>
                  <a:lnTo>
                    <a:pt x="595" y="414"/>
                  </a:lnTo>
                  <a:lnTo>
                    <a:pt x="590" y="414"/>
                  </a:lnTo>
                  <a:lnTo>
                    <a:pt x="584" y="414"/>
                  </a:lnTo>
                  <a:lnTo>
                    <a:pt x="579" y="409"/>
                  </a:lnTo>
                  <a:lnTo>
                    <a:pt x="574" y="404"/>
                  </a:lnTo>
                  <a:lnTo>
                    <a:pt x="568" y="409"/>
                  </a:lnTo>
                  <a:lnTo>
                    <a:pt x="563" y="414"/>
                  </a:lnTo>
                  <a:lnTo>
                    <a:pt x="558" y="414"/>
                  </a:lnTo>
                  <a:lnTo>
                    <a:pt x="553" y="414"/>
                  </a:lnTo>
                  <a:lnTo>
                    <a:pt x="553" y="409"/>
                  </a:lnTo>
                  <a:lnTo>
                    <a:pt x="558" y="404"/>
                  </a:lnTo>
                  <a:lnTo>
                    <a:pt x="563" y="404"/>
                  </a:lnTo>
                  <a:lnTo>
                    <a:pt x="568" y="399"/>
                  </a:lnTo>
                  <a:lnTo>
                    <a:pt x="568" y="393"/>
                  </a:lnTo>
                  <a:lnTo>
                    <a:pt x="568" y="388"/>
                  </a:lnTo>
                  <a:lnTo>
                    <a:pt x="568" y="383"/>
                  </a:lnTo>
                  <a:lnTo>
                    <a:pt x="558" y="383"/>
                  </a:lnTo>
                  <a:lnTo>
                    <a:pt x="553" y="383"/>
                  </a:lnTo>
                  <a:lnTo>
                    <a:pt x="542" y="377"/>
                  </a:lnTo>
                  <a:lnTo>
                    <a:pt x="537" y="383"/>
                  </a:lnTo>
                  <a:lnTo>
                    <a:pt x="526" y="383"/>
                  </a:lnTo>
                  <a:lnTo>
                    <a:pt x="521" y="383"/>
                  </a:lnTo>
                  <a:lnTo>
                    <a:pt x="521" y="377"/>
                  </a:lnTo>
                  <a:lnTo>
                    <a:pt x="515" y="372"/>
                  </a:lnTo>
                  <a:lnTo>
                    <a:pt x="510" y="372"/>
                  </a:lnTo>
                  <a:lnTo>
                    <a:pt x="505" y="367"/>
                  </a:lnTo>
                  <a:lnTo>
                    <a:pt x="499" y="367"/>
                  </a:lnTo>
                  <a:lnTo>
                    <a:pt x="494" y="367"/>
                  </a:lnTo>
                  <a:lnTo>
                    <a:pt x="494" y="361"/>
                  </a:lnTo>
                  <a:lnTo>
                    <a:pt x="489" y="367"/>
                  </a:lnTo>
                  <a:lnTo>
                    <a:pt x="483" y="367"/>
                  </a:lnTo>
                  <a:lnTo>
                    <a:pt x="478" y="367"/>
                  </a:lnTo>
                  <a:lnTo>
                    <a:pt x="478" y="361"/>
                  </a:lnTo>
                  <a:lnTo>
                    <a:pt x="473" y="361"/>
                  </a:lnTo>
                  <a:lnTo>
                    <a:pt x="468" y="361"/>
                  </a:lnTo>
                  <a:lnTo>
                    <a:pt x="468" y="367"/>
                  </a:lnTo>
                  <a:lnTo>
                    <a:pt x="462" y="372"/>
                  </a:lnTo>
                  <a:lnTo>
                    <a:pt x="457" y="372"/>
                  </a:lnTo>
                  <a:lnTo>
                    <a:pt x="452" y="372"/>
                  </a:lnTo>
                  <a:lnTo>
                    <a:pt x="452" y="367"/>
                  </a:lnTo>
                  <a:lnTo>
                    <a:pt x="446" y="367"/>
                  </a:lnTo>
                  <a:lnTo>
                    <a:pt x="436" y="377"/>
                  </a:lnTo>
                  <a:lnTo>
                    <a:pt x="425" y="377"/>
                  </a:lnTo>
                  <a:lnTo>
                    <a:pt x="420" y="377"/>
                  </a:lnTo>
                  <a:lnTo>
                    <a:pt x="414" y="377"/>
                  </a:lnTo>
                  <a:lnTo>
                    <a:pt x="409" y="377"/>
                  </a:lnTo>
                  <a:lnTo>
                    <a:pt x="404" y="383"/>
                  </a:lnTo>
                  <a:lnTo>
                    <a:pt x="398" y="383"/>
                  </a:lnTo>
                  <a:lnTo>
                    <a:pt x="393" y="377"/>
                  </a:lnTo>
                  <a:lnTo>
                    <a:pt x="388" y="377"/>
                  </a:lnTo>
                  <a:lnTo>
                    <a:pt x="383" y="377"/>
                  </a:lnTo>
                  <a:lnTo>
                    <a:pt x="377" y="383"/>
                  </a:lnTo>
                  <a:lnTo>
                    <a:pt x="372" y="388"/>
                  </a:lnTo>
                  <a:lnTo>
                    <a:pt x="361" y="388"/>
                  </a:lnTo>
                  <a:lnTo>
                    <a:pt x="361" y="393"/>
                  </a:lnTo>
                  <a:lnTo>
                    <a:pt x="351" y="399"/>
                  </a:lnTo>
                  <a:lnTo>
                    <a:pt x="345" y="404"/>
                  </a:lnTo>
                  <a:lnTo>
                    <a:pt x="329" y="409"/>
                  </a:lnTo>
                  <a:lnTo>
                    <a:pt x="319" y="414"/>
                  </a:lnTo>
                  <a:lnTo>
                    <a:pt x="313" y="420"/>
                  </a:lnTo>
                  <a:lnTo>
                    <a:pt x="303" y="420"/>
                  </a:lnTo>
                  <a:lnTo>
                    <a:pt x="298" y="425"/>
                  </a:lnTo>
                  <a:lnTo>
                    <a:pt x="292" y="425"/>
                  </a:lnTo>
                  <a:lnTo>
                    <a:pt x="287" y="425"/>
                  </a:lnTo>
                  <a:lnTo>
                    <a:pt x="276" y="430"/>
                  </a:lnTo>
                  <a:lnTo>
                    <a:pt x="266" y="430"/>
                  </a:lnTo>
                  <a:lnTo>
                    <a:pt x="260" y="430"/>
                  </a:lnTo>
                  <a:lnTo>
                    <a:pt x="260" y="425"/>
                  </a:lnTo>
                  <a:lnTo>
                    <a:pt x="255" y="420"/>
                  </a:lnTo>
                  <a:lnTo>
                    <a:pt x="250" y="420"/>
                  </a:lnTo>
                  <a:lnTo>
                    <a:pt x="239" y="420"/>
                  </a:lnTo>
                  <a:lnTo>
                    <a:pt x="234" y="420"/>
                  </a:lnTo>
                  <a:lnTo>
                    <a:pt x="228" y="420"/>
                  </a:lnTo>
                  <a:lnTo>
                    <a:pt x="223" y="420"/>
                  </a:lnTo>
                  <a:lnTo>
                    <a:pt x="218" y="420"/>
                  </a:lnTo>
                  <a:lnTo>
                    <a:pt x="212" y="420"/>
                  </a:lnTo>
                  <a:lnTo>
                    <a:pt x="207" y="420"/>
                  </a:lnTo>
                  <a:lnTo>
                    <a:pt x="202" y="420"/>
                  </a:lnTo>
                  <a:lnTo>
                    <a:pt x="197" y="414"/>
                  </a:lnTo>
                  <a:lnTo>
                    <a:pt x="191" y="414"/>
                  </a:lnTo>
                  <a:lnTo>
                    <a:pt x="186" y="420"/>
                  </a:lnTo>
                  <a:lnTo>
                    <a:pt x="181" y="425"/>
                  </a:lnTo>
                  <a:lnTo>
                    <a:pt x="181" y="430"/>
                  </a:lnTo>
                  <a:lnTo>
                    <a:pt x="175" y="436"/>
                  </a:lnTo>
                  <a:lnTo>
                    <a:pt x="175" y="430"/>
                  </a:lnTo>
                  <a:lnTo>
                    <a:pt x="170" y="430"/>
                  </a:lnTo>
                  <a:lnTo>
                    <a:pt x="165" y="430"/>
                  </a:lnTo>
                  <a:lnTo>
                    <a:pt x="165" y="425"/>
                  </a:lnTo>
                  <a:lnTo>
                    <a:pt x="159" y="420"/>
                  </a:lnTo>
                  <a:lnTo>
                    <a:pt x="154" y="420"/>
                  </a:lnTo>
                  <a:lnTo>
                    <a:pt x="154" y="414"/>
                  </a:lnTo>
                  <a:lnTo>
                    <a:pt x="149" y="409"/>
                  </a:lnTo>
                  <a:lnTo>
                    <a:pt x="149" y="404"/>
                  </a:lnTo>
                  <a:lnTo>
                    <a:pt x="149" y="399"/>
                  </a:lnTo>
                  <a:lnTo>
                    <a:pt x="143" y="399"/>
                  </a:lnTo>
                  <a:lnTo>
                    <a:pt x="138" y="399"/>
                  </a:lnTo>
                  <a:lnTo>
                    <a:pt x="133" y="399"/>
                  </a:lnTo>
                  <a:lnTo>
                    <a:pt x="127" y="399"/>
                  </a:lnTo>
                  <a:lnTo>
                    <a:pt x="127" y="393"/>
                  </a:lnTo>
                  <a:lnTo>
                    <a:pt x="122" y="393"/>
                  </a:lnTo>
                  <a:lnTo>
                    <a:pt x="122" y="388"/>
                  </a:lnTo>
                  <a:lnTo>
                    <a:pt x="127" y="388"/>
                  </a:lnTo>
                  <a:lnTo>
                    <a:pt x="133" y="388"/>
                  </a:lnTo>
                  <a:lnTo>
                    <a:pt x="127" y="383"/>
                  </a:lnTo>
                  <a:lnTo>
                    <a:pt x="122" y="383"/>
                  </a:lnTo>
                  <a:lnTo>
                    <a:pt x="122" y="377"/>
                  </a:lnTo>
                  <a:lnTo>
                    <a:pt x="127" y="377"/>
                  </a:lnTo>
                  <a:lnTo>
                    <a:pt x="122" y="372"/>
                  </a:lnTo>
                  <a:lnTo>
                    <a:pt x="117" y="372"/>
                  </a:lnTo>
                  <a:lnTo>
                    <a:pt x="117" y="367"/>
                  </a:lnTo>
                  <a:lnTo>
                    <a:pt x="122" y="367"/>
                  </a:lnTo>
                  <a:lnTo>
                    <a:pt x="122" y="361"/>
                  </a:lnTo>
                  <a:lnTo>
                    <a:pt x="127" y="356"/>
                  </a:lnTo>
                  <a:lnTo>
                    <a:pt x="133" y="351"/>
                  </a:lnTo>
                  <a:lnTo>
                    <a:pt x="143" y="356"/>
                  </a:lnTo>
                  <a:lnTo>
                    <a:pt x="149" y="356"/>
                  </a:lnTo>
                  <a:lnTo>
                    <a:pt x="149" y="361"/>
                  </a:lnTo>
                  <a:lnTo>
                    <a:pt x="149" y="367"/>
                  </a:lnTo>
                  <a:lnTo>
                    <a:pt x="154" y="372"/>
                  </a:lnTo>
                  <a:lnTo>
                    <a:pt x="175" y="377"/>
                  </a:lnTo>
                  <a:lnTo>
                    <a:pt x="191" y="367"/>
                  </a:lnTo>
                  <a:lnTo>
                    <a:pt x="186" y="351"/>
                  </a:lnTo>
                  <a:lnTo>
                    <a:pt x="181" y="324"/>
                  </a:lnTo>
                  <a:lnTo>
                    <a:pt x="165" y="292"/>
                  </a:lnTo>
                  <a:lnTo>
                    <a:pt x="159" y="223"/>
                  </a:lnTo>
                  <a:lnTo>
                    <a:pt x="149" y="223"/>
                  </a:lnTo>
                  <a:lnTo>
                    <a:pt x="138" y="197"/>
                  </a:lnTo>
                  <a:lnTo>
                    <a:pt x="133" y="159"/>
                  </a:lnTo>
                  <a:lnTo>
                    <a:pt x="122" y="149"/>
                  </a:lnTo>
                  <a:lnTo>
                    <a:pt x="112" y="138"/>
                  </a:lnTo>
                  <a:lnTo>
                    <a:pt x="101" y="143"/>
                  </a:lnTo>
                  <a:lnTo>
                    <a:pt x="64" y="128"/>
                  </a:lnTo>
                  <a:lnTo>
                    <a:pt x="37" y="106"/>
                  </a:lnTo>
                  <a:lnTo>
                    <a:pt x="27" y="133"/>
                  </a:lnTo>
                  <a:lnTo>
                    <a:pt x="5" y="112"/>
                  </a:lnTo>
                  <a:lnTo>
                    <a:pt x="0" y="101"/>
                  </a:lnTo>
                  <a:lnTo>
                    <a:pt x="0" y="96"/>
                  </a:lnTo>
                  <a:lnTo>
                    <a:pt x="5" y="96"/>
                  </a:lnTo>
                  <a:lnTo>
                    <a:pt x="0" y="80"/>
                  </a:lnTo>
                  <a:lnTo>
                    <a:pt x="0" y="64"/>
                  </a:lnTo>
                  <a:lnTo>
                    <a:pt x="11" y="58"/>
                  </a:lnTo>
                  <a:lnTo>
                    <a:pt x="16" y="53"/>
                  </a:lnTo>
                  <a:lnTo>
                    <a:pt x="21" y="58"/>
                  </a:lnTo>
                  <a:lnTo>
                    <a:pt x="21" y="53"/>
                  </a:lnTo>
                  <a:lnTo>
                    <a:pt x="11" y="43"/>
                  </a:lnTo>
                  <a:lnTo>
                    <a:pt x="16" y="37"/>
                  </a:lnTo>
                  <a:lnTo>
                    <a:pt x="16" y="21"/>
                  </a:lnTo>
                  <a:lnTo>
                    <a:pt x="21" y="21"/>
                  </a:lnTo>
                  <a:lnTo>
                    <a:pt x="21" y="11"/>
                  </a:lnTo>
                  <a:lnTo>
                    <a:pt x="48" y="27"/>
                  </a:lnTo>
                  <a:lnTo>
                    <a:pt x="74" y="37"/>
                  </a:lnTo>
                  <a:lnTo>
                    <a:pt x="101" y="48"/>
                  </a:lnTo>
                  <a:lnTo>
                    <a:pt x="106" y="43"/>
                  </a:lnTo>
                  <a:lnTo>
                    <a:pt x="143" y="64"/>
                  </a:lnTo>
                  <a:lnTo>
                    <a:pt x="175" y="80"/>
                  </a:lnTo>
                  <a:lnTo>
                    <a:pt x="223" y="101"/>
                  </a:lnTo>
                  <a:lnTo>
                    <a:pt x="239" y="106"/>
                  </a:lnTo>
                  <a:lnTo>
                    <a:pt x="250" y="112"/>
                  </a:lnTo>
                  <a:lnTo>
                    <a:pt x="255" y="117"/>
                  </a:lnTo>
                  <a:lnTo>
                    <a:pt x="271" y="128"/>
                  </a:lnTo>
                  <a:lnTo>
                    <a:pt x="287" y="138"/>
                  </a:lnTo>
                  <a:lnTo>
                    <a:pt x="303" y="149"/>
                  </a:lnTo>
                  <a:lnTo>
                    <a:pt x="303" y="138"/>
                  </a:lnTo>
                  <a:lnTo>
                    <a:pt x="303" y="128"/>
                  </a:lnTo>
                  <a:lnTo>
                    <a:pt x="313" y="128"/>
                  </a:lnTo>
                  <a:lnTo>
                    <a:pt x="329" y="133"/>
                  </a:lnTo>
                  <a:lnTo>
                    <a:pt x="345" y="133"/>
                  </a:lnTo>
                  <a:lnTo>
                    <a:pt x="351" y="133"/>
                  </a:lnTo>
                  <a:lnTo>
                    <a:pt x="361" y="133"/>
                  </a:lnTo>
                  <a:lnTo>
                    <a:pt x="372" y="133"/>
                  </a:lnTo>
                  <a:lnTo>
                    <a:pt x="383" y="133"/>
                  </a:lnTo>
                  <a:lnTo>
                    <a:pt x="393" y="122"/>
                  </a:lnTo>
                  <a:lnTo>
                    <a:pt x="414" y="106"/>
                  </a:lnTo>
                  <a:lnTo>
                    <a:pt x="483" y="80"/>
                  </a:lnTo>
                  <a:lnTo>
                    <a:pt x="494" y="80"/>
                  </a:lnTo>
                  <a:lnTo>
                    <a:pt x="510" y="74"/>
                  </a:lnTo>
                  <a:lnTo>
                    <a:pt x="515" y="74"/>
                  </a:lnTo>
                  <a:lnTo>
                    <a:pt x="521" y="69"/>
                  </a:lnTo>
                  <a:lnTo>
                    <a:pt x="531" y="64"/>
                  </a:lnTo>
                  <a:lnTo>
                    <a:pt x="531" y="58"/>
                  </a:lnTo>
                  <a:lnTo>
                    <a:pt x="537" y="48"/>
                  </a:lnTo>
                  <a:lnTo>
                    <a:pt x="542" y="48"/>
                  </a:lnTo>
                  <a:lnTo>
                    <a:pt x="547" y="53"/>
                  </a:lnTo>
                  <a:lnTo>
                    <a:pt x="558" y="48"/>
                  </a:lnTo>
                  <a:lnTo>
                    <a:pt x="568" y="48"/>
                  </a:lnTo>
                  <a:lnTo>
                    <a:pt x="574" y="48"/>
                  </a:lnTo>
                  <a:lnTo>
                    <a:pt x="595" y="53"/>
                  </a:lnTo>
                  <a:lnTo>
                    <a:pt x="611" y="58"/>
                  </a:lnTo>
                  <a:lnTo>
                    <a:pt x="622" y="64"/>
                  </a:lnTo>
                  <a:lnTo>
                    <a:pt x="632" y="69"/>
                  </a:lnTo>
                  <a:lnTo>
                    <a:pt x="632" y="74"/>
                  </a:lnTo>
                  <a:lnTo>
                    <a:pt x="632" y="80"/>
                  </a:lnTo>
                  <a:lnTo>
                    <a:pt x="627" y="80"/>
                  </a:lnTo>
                  <a:lnTo>
                    <a:pt x="627" y="85"/>
                  </a:lnTo>
                  <a:lnTo>
                    <a:pt x="627" y="90"/>
                  </a:lnTo>
                  <a:lnTo>
                    <a:pt x="622" y="90"/>
                  </a:lnTo>
                  <a:lnTo>
                    <a:pt x="627" y="90"/>
                  </a:lnTo>
                  <a:lnTo>
                    <a:pt x="638" y="96"/>
                  </a:lnTo>
                  <a:lnTo>
                    <a:pt x="643" y="96"/>
                  </a:lnTo>
                  <a:lnTo>
                    <a:pt x="648" y="101"/>
                  </a:lnTo>
                  <a:lnTo>
                    <a:pt x="664" y="106"/>
                  </a:lnTo>
                  <a:lnTo>
                    <a:pt x="664" y="101"/>
                  </a:lnTo>
                  <a:lnTo>
                    <a:pt x="669" y="96"/>
                  </a:lnTo>
                  <a:lnTo>
                    <a:pt x="675" y="96"/>
                  </a:lnTo>
                  <a:lnTo>
                    <a:pt x="680" y="101"/>
                  </a:lnTo>
                  <a:lnTo>
                    <a:pt x="685" y="106"/>
                  </a:lnTo>
                  <a:lnTo>
                    <a:pt x="691" y="117"/>
                  </a:lnTo>
                  <a:lnTo>
                    <a:pt x="701" y="122"/>
                  </a:lnTo>
                  <a:lnTo>
                    <a:pt x="712" y="122"/>
                  </a:lnTo>
                  <a:lnTo>
                    <a:pt x="723" y="122"/>
                  </a:lnTo>
                  <a:lnTo>
                    <a:pt x="728" y="117"/>
                  </a:lnTo>
                  <a:lnTo>
                    <a:pt x="728" y="106"/>
                  </a:lnTo>
                  <a:lnTo>
                    <a:pt x="728" y="96"/>
                  </a:lnTo>
                  <a:lnTo>
                    <a:pt x="733" y="90"/>
                  </a:lnTo>
                  <a:lnTo>
                    <a:pt x="744" y="74"/>
                  </a:lnTo>
                  <a:lnTo>
                    <a:pt x="744" y="80"/>
                  </a:lnTo>
                  <a:lnTo>
                    <a:pt x="749" y="80"/>
                  </a:lnTo>
                  <a:lnTo>
                    <a:pt x="754" y="74"/>
                  </a:lnTo>
                  <a:lnTo>
                    <a:pt x="765" y="32"/>
                  </a:lnTo>
                  <a:lnTo>
                    <a:pt x="770" y="37"/>
                  </a:lnTo>
                  <a:lnTo>
                    <a:pt x="781" y="21"/>
                  </a:lnTo>
                  <a:lnTo>
                    <a:pt x="786" y="27"/>
                  </a:lnTo>
                  <a:lnTo>
                    <a:pt x="839" y="37"/>
                  </a:lnTo>
                  <a:lnTo>
                    <a:pt x="845" y="37"/>
                  </a:lnTo>
                  <a:lnTo>
                    <a:pt x="855" y="37"/>
                  </a:lnTo>
                  <a:lnTo>
                    <a:pt x="855" y="32"/>
                  </a:lnTo>
                  <a:lnTo>
                    <a:pt x="855" y="27"/>
                  </a:lnTo>
                  <a:lnTo>
                    <a:pt x="882" y="11"/>
                  </a:lnTo>
                  <a:lnTo>
                    <a:pt x="893" y="0"/>
                  </a:lnTo>
                  <a:lnTo>
                    <a:pt x="893" y="11"/>
                  </a:lnTo>
                  <a:lnTo>
                    <a:pt x="898" y="21"/>
                  </a:lnTo>
                  <a:lnTo>
                    <a:pt x="903" y="21"/>
                  </a:lnTo>
                  <a:lnTo>
                    <a:pt x="914" y="27"/>
                  </a:lnTo>
                  <a:lnTo>
                    <a:pt x="914" y="32"/>
                  </a:lnTo>
                  <a:lnTo>
                    <a:pt x="919" y="37"/>
                  </a:lnTo>
                  <a:lnTo>
                    <a:pt x="924" y="32"/>
                  </a:lnTo>
                  <a:lnTo>
                    <a:pt x="924" y="27"/>
                  </a:lnTo>
                  <a:lnTo>
                    <a:pt x="935" y="27"/>
                  </a:lnTo>
                  <a:lnTo>
                    <a:pt x="935" y="43"/>
                  </a:lnTo>
                  <a:lnTo>
                    <a:pt x="935" y="48"/>
                  </a:lnTo>
                  <a:lnTo>
                    <a:pt x="930" y="58"/>
                  </a:lnTo>
                  <a:lnTo>
                    <a:pt x="930" y="69"/>
                  </a:lnTo>
                  <a:lnTo>
                    <a:pt x="930" y="80"/>
                  </a:lnTo>
                  <a:lnTo>
                    <a:pt x="930" y="85"/>
                  </a:lnTo>
                  <a:lnTo>
                    <a:pt x="930" y="90"/>
                  </a:lnTo>
                  <a:lnTo>
                    <a:pt x="924" y="106"/>
                  </a:lnTo>
                  <a:lnTo>
                    <a:pt x="940" y="112"/>
                  </a:lnTo>
                  <a:lnTo>
                    <a:pt x="956" y="122"/>
                  </a:lnTo>
                  <a:lnTo>
                    <a:pt x="972" y="138"/>
                  </a:lnTo>
                  <a:lnTo>
                    <a:pt x="978" y="143"/>
                  </a:lnTo>
                  <a:lnTo>
                    <a:pt x="988" y="143"/>
                  </a:lnTo>
                  <a:lnTo>
                    <a:pt x="994" y="128"/>
                  </a:lnTo>
                  <a:lnTo>
                    <a:pt x="999" y="117"/>
                  </a:lnTo>
                  <a:lnTo>
                    <a:pt x="1004" y="117"/>
                  </a:lnTo>
                  <a:lnTo>
                    <a:pt x="1004" y="112"/>
                  </a:lnTo>
                  <a:lnTo>
                    <a:pt x="1009" y="112"/>
                  </a:lnTo>
                  <a:lnTo>
                    <a:pt x="1015" y="122"/>
                  </a:lnTo>
                  <a:lnTo>
                    <a:pt x="1015" y="128"/>
                  </a:lnTo>
                  <a:lnTo>
                    <a:pt x="1036" y="138"/>
                  </a:lnTo>
                  <a:lnTo>
                    <a:pt x="1036" y="170"/>
                  </a:lnTo>
                  <a:lnTo>
                    <a:pt x="1031" y="186"/>
                  </a:lnTo>
                  <a:lnTo>
                    <a:pt x="1025" y="197"/>
                  </a:lnTo>
                  <a:lnTo>
                    <a:pt x="1025" y="207"/>
                  </a:lnTo>
                  <a:lnTo>
                    <a:pt x="1025" y="213"/>
                  </a:lnTo>
                  <a:lnTo>
                    <a:pt x="1031" y="228"/>
                  </a:lnTo>
                  <a:lnTo>
                    <a:pt x="1025" y="244"/>
                  </a:lnTo>
                  <a:lnTo>
                    <a:pt x="1020" y="260"/>
                  </a:lnTo>
                  <a:lnTo>
                    <a:pt x="1031" y="266"/>
                  </a:lnTo>
                  <a:lnTo>
                    <a:pt x="1036" y="282"/>
                  </a:lnTo>
                  <a:lnTo>
                    <a:pt x="1036" y="292"/>
                  </a:lnTo>
                  <a:lnTo>
                    <a:pt x="1036" y="324"/>
                  </a:lnTo>
                  <a:lnTo>
                    <a:pt x="1031" y="335"/>
                  </a:lnTo>
                  <a:lnTo>
                    <a:pt x="1020" y="388"/>
                  </a:lnTo>
                  <a:lnTo>
                    <a:pt x="1015" y="399"/>
                  </a:lnTo>
                  <a:lnTo>
                    <a:pt x="1004" y="425"/>
                  </a:lnTo>
                  <a:lnTo>
                    <a:pt x="1004" y="441"/>
                  </a:lnTo>
                  <a:lnTo>
                    <a:pt x="1009" y="457"/>
                  </a:lnTo>
                  <a:lnTo>
                    <a:pt x="1020" y="478"/>
                  </a:lnTo>
                  <a:lnTo>
                    <a:pt x="1025" y="505"/>
                  </a:lnTo>
                  <a:lnTo>
                    <a:pt x="1031" y="521"/>
                  </a:lnTo>
                  <a:lnTo>
                    <a:pt x="1047" y="542"/>
                  </a:lnTo>
                  <a:lnTo>
                    <a:pt x="1063" y="553"/>
                  </a:lnTo>
                  <a:lnTo>
                    <a:pt x="1084" y="569"/>
                  </a:lnTo>
                  <a:lnTo>
                    <a:pt x="1116" y="579"/>
                  </a:lnTo>
                  <a:lnTo>
                    <a:pt x="1132" y="590"/>
                  </a:lnTo>
                  <a:lnTo>
                    <a:pt x="1158" y="600"/>
                  </a:lnTo>
                  <a:lnTo>
                    <a:pt x="1158" y="611"/>
                  </a:lnTo>
                  <a:lnTo>
                    <a:pt x="1158" y="632"/>
                  </a:lnTo>
                  <a:lnTo>
                    <a:pt x="1164" y="648"/>
                  </a:lnTo>
                  <a:lnTo>
                    <a:pt x="1169" y="659"/>
                  </a:lnTo>
                  <a:lnTo>
                    <a:pt x="1169" y="664"/>
                  </a:lnTo>
                  <a:lnTo>
                    <a:pt x="1169" y="675"/>
                  </a:lnTo>
                  <a:lnTo>
                    <a:pt x="1169" y="680"/>
                  </a:lnTo>
                  <a:lnTo>
                    <a:pt x="1164" y="680"/>
                  </a:lnTo>
                  <a:lnTo>
                    <a:pt x="1153" y="680"/>
                  </a:lnTo>
                  <a:lnTo>
                    <a:pt x="1153" y="675"/>
                  </a:lnTo>
                  <a:lnTo>
                    <a:pt x="1137" y="675"/>
                  </a:lnTo>
                  <a:lnTo>
                    <a:pt x="1132" y="675"/>
                  </a:lnTo>
                  <a:lnTo>
                    <a:pt x="1126" y="669"/>
                  </a:lnTo>
                  <a:lnTo>
                    <a:pt x="1121" y="669"/>
                  </a:lnTo>
                  <a:lnTo>
                    <a:pt x="1116" y="664"/>
                  </a:lnTo>
                  <a:lnTo>
                    <a:pt x="1110" y="659"/>
                  </a:lnTo>
                  <a:lnTo>
                    <a:pt x="1110" y="654"/>
                  </a:lnTo>
                  <a:lnTo>
                    <a:pt x="1105" y="654"/>
                  </a:lnTo>
                  <a:lnTo>
                    <a:pt x="1105" y="648"/>
                  </a:lnTo>
                  <a:lnTo>
                    <a:pt x="1100" y="648"/>
                  </a:lnTo>
                  <a:lnTo>
                    <a:pt x="1094" y="648"/>
                  </a:lnTo>
                  <a:lnTo>
                    <a:pt x="1089" y="648"/>
                  </a:lnTo>
                  <a:lnTo>
                    <a:pt x="1084" y="643"/>
                  </a:lnTo>
                  <a:lnTo>
                    <a:pt x="1084" y="638"/>
                  </a:lnTo>
                  <a:lnTo>
                    <a:pt x="1089" y="638"/>
                  </a:lnTo>
                  <a:lnTo>
                    <a:pt x="1089" y="632"/>
                  </a:lnTo>
                  <a:lnTo>
                    <a:pt x="1089" y="627"/>
                  </a:lnTo>
                  <a:lnTo>
                    <a:pt x="1089" y="622"/>
                  </a:lnTo>
                  <a:lnTo>
                    <a:pt x="1089" y="616"/>
                  </a:lnTo>
                  <a:lnTo>
                    <a:pt x="1084" y="616"/>
                  </a:lnTo>
                  <a:lnTo>
                    <a:pt x="1068" y="611"/>
                  </a:lnTo>
                  <a:lnTo>
                    <a:pt x="1057" y="606"/>
                  </a:lnTo>
                  <a:lnTo>
                    <a:pt x="1047" y="584"/>
                  </a:lnTo>
                  <a:lnTo>
                    <a:pt x="1009" y="611"/>
                  </a:lnTo>
                  <a:lnTo>
                    <a:pt x="994" y="606"/>
                  </a:lnTo>
                  <a:lnTo>
                    <a:pt x="978" y="600"/>
                  </a:lnTo>
                  <a:lnTo>
                    <a:pt x="951" y="600"/>
                  </a:lnTo>
                  <a:lnTo>
                    <a:pt x="919" y="611"/>
                  </a:lnTo>
                  <a:lnTo>
                    <a:pt x="903" y="606"/>
                  </a:lnTo>
                  <a:lnTo>
                    <a:pt x="893" y="611"/>
                  </a:lnTo>
                  <a:lnTo>
                    <a:pt x="866" y="611"/>
                  </a:lnTo>
                  <a:lnTo>
                    <a:pt x="850" y="606"/>
                  </a:lnTo>
                  <a:lnTo>
                    <a:pt x="845" y="611"/>
                  </a:lnTo>
                  <a:lnTo>
                    <a:pt x="834" y="606"/>
                  </a:lnTo>
                  <a:lnTo>
                    <a:pt x="829" y="616"/>
                  </a:lnTo>
                  <a:lnTo>
                    <a:pt x="818" y="627"/>
                  </a:lnTo>
                  <a:lnTo>
                    <a:pt x="802" y="638"/>
                  </a:lnTo>
                  <a:lnTo>
                    <a:pt x="786" y="643"/>
                  </a:lnTo>
                  <a:lnTo>
                    <a:pt x="786" y="648"/>
                  </a:lnTo>
                  <a:lnTo>
                    <a:pt x="797" y="648"/>
                  </a:lnTo>
                  <a:lnTo>
                    <a:pt x="797" y="654"/>
                  </a:lnTo>
                  <a:lnTo>
                    <a:pt x="776" y="664"/>
                  </a:lnTo>
                  <a:lnTo>
                    <a:pt x="760" y="675"/>
                  </a:lnTo>
                  <a:lnTo>
                    <a:pt x="728" y="680"/>
                  </a:lnTo>
                  <a:lnTo>
                    <a:pt x="712" y="669"/>
                  </a:lnTo>
                  <a:lnTo>
                    <a:pt x="707" y="685"/>
                  </a:lnTo>
                  <a:lnTo>
                    <a:pt x="701" y="685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EDF1475D-9F8C-4BDC-BE51-788CB0F4351A}"/>
                </a:ext>
              </a:extLst>
            </p:cNvPr>
            <p:cNvSpPr>
              <a:spLocks/>
            </p:cNvSpPr>
            <p:nvPr/>
          </p:nvSpPr>
          <p:spPr bwMode="gray">
            <a:xfrm>
              <a:off x="2105024" y="2703697"/>
              <a:ext cx="1666677" cy="1073913"/>
            </a:xfrm>
            <a:custGeom>
              <a:avLst/>
              <a:gdLst/>
              <a:ahLst/>
              <a:cxnLst>
                <a:cxn ang="0">
                  <a:pos x="64" y="430"/>
                </a:cxn>
                <a:cxn ang="0">
                  <a:pos x="90" y="335"/>
                </a:cxn>
                <a:cxn ang="0">
                  <a:pos x="186" y="202"/>
                </a:cxn>
                <a:cxn ang="0">
                  <a:pos x="218" y="170"/>
                </a:cxn>
                <a:cxn ang="0">
                  <a:pos x="245" y="175"/>
                </a:cxn>
                <a:cxn ang="0">
                  <a:pos x="260" y="202"/>
                </a:cxn>
                <a:cxn ang="0">
                  <a:pos x="271" y="239"/>
                </a:cxn>
                <a:cxn ang="0">
                  <a:pos x="282" y="276"/>
                </a:cxn>
                <a:cxn ang="0">
                  <a:pos x="298" y="303"/>
                </a:cxn>
                <a:cxn ang="0">
                  <a:pos x="356" y="303"/>
                </a:cxn>
                <a:cxn ang="0">
                  <a:pos x="372" y="255"/>
                </a:cxn>
                <a:cxn ang="0">
                  <a:pos x="367" y="164"/>
                </a:cxn>
                <a:cxn ang="0">
                  <a:pos x="388" y="170"/>
                </a:cxn>
                <a:cxn ang="0">
                  <a:pos x="452" y="149"/>
                </a:cxn>
                <a:cxn ang="0">
                  <a:pos x="478" y="111"/>
                </a:cxn>
                <a:cxn ang="0">
                  <a:pos x="537" y="101"/>
                </a:cxn>
                <a:cxn ang="0">
                  <a:pos x="622" y="53"/>
                </a:cxn>
                <a:cxn ang="0">
                  <a:pos x="659" y="16"/>
                </a:cxn>
                <a:cxn ang="0">
                  <a:pos x="686" y="21"/>
                </a:cxn>
                <a:cxn ang="0">
                  <a:pos x="717" y="26"/>
                </a:cxn>
                <a:cxn ang="0">
                  <a:pos x="744" y="37"/>
                </a:cxn>
                <a:cxn ang="0">
                  <a:pos x="744" y="74"/>
                </a:cxn>
                <a:cxn ang="0">
                  <a:pos x="781" y="69"/>
                </a:cxn>
                <a:cxn ang="0">
                  <a:pos x="802" y="58"/>
                </a:cxn>
                <a:cxn ang="0">
                  <a:pos x="834" y="48"/>
                </a:cxn>
                <a:cxn ang="0">
                  <a:pos x="877" y="37"/>
                </a:cxn>
                <a:cxn ang="0">
                  <a:pos x="887" y="95"/>
                </a:cxn>
                <a:cxn ang="0">
                  <a:pos x="903" y="101"/>
                </a:cxn>
                <a:cxn ang="0">
                  <a:pos x="914" y="101"/>
                </a:cxn>
                <a:cxn ang="0">
                  <a:pos x="930" y="101"/>
                </a:cxn>
                <a:cxn ang="0">
                  <a:pos x="935" y="117"/>
                </a:cxn>
                <a:cxn ang="0">
                  <a:pos x="957" y="111"/>
                </a:cxn>
                <a:cxn ang="0">
                  <a:pos x="972" y="117"/>
                </a:cxn>
                <a:cxn ang="0">
                  <a:pos x="994" y="127"/>
                </a:cxn>
                <a:cxn ang="0">
                  <a:pos x="1010" y="143"/>
                </a:cxn>
                <a:cxn ang="0">
                  <a:pos x="1015" y="175"/>
                </a:cxn>
                <a:cxn ang="0">
                  <a:pos x="1047" y="186"/>
                </a:cxn>
                <a:cxn ang="0">
                  <a:pos x="1068" y="218"/>
                </a:cxn>
                <a:cxn ang="0">
                  <a:pos x="1073" y="234"/>
                </a:cxn>
                <a:cxn ang="0">
                  <a:pos x="1095" y="260"/>
                </a:cxn>
                <a:cxn ang="0">
                  <a:pos x="1095" y="287"/>
                </a:cxn>
                <a:cxn ang="0">
                  <a:pos x="1095" y="340"/>
                </a:cxn>
                <a:cxn ang="0">
                  <a:pos x="1073" y="404"/>
                </a:cxn>
                <a:cxn ang="0">
                  <a:pos x="1057" y="489"/>
                </a:cxn>
                <a:cxn ang="0">
                  <a:pos x="999" y="505"/>
                </a:cxn>
                <a:cxn ang="0">
                  <a:pos x="951" y="510"/>
                </a:cxn>
                <a:cxn ang="0">
                  <a:pos x="903" y="590"/>
                </a:cxn>
                <a:cxn ang="0">
                  <a:pos x="813" y="595"/>
                </a:cxn>
                <a:cxn ang="0">
                  <a:pos x="776" y="680"/>
                </a:cxn>
                <a:cxn ang="0">
                  <a:pos x="717" y="659"/>
                </a:cxn>
                <a:cxn ang="0">
                  <a:pos x="675" y="653"/>
                </a:cxn>
                <a:cxn ang="0">
                  <a:pos x="643" y="616"/>
                </a:cxn>
                <a:cxn ang="0">
                  <a:pos x="579" y="627"/>
                </a:cxn>
                <a:cxn ang="0">
                  <a:pos x="431" y="696"/>
                </a:cxn>
                <a:cxn ang="0">
                  <a:pos x="351" y="701"/>
                </a:cxn>
                <a:cxn ang="0">
                  <a:pos x="223" y="643"/>
                </a:cxn>
              </a:cxnLst>
              <a:rect l="0" t="0" r="r" b="b"/>
              <a:pathLst>
                <a:path w="1105" h="712">
                  <a:moveTo>
                    <a:pt x="69" y="574"/>
                  </a:moveTo>
                  <a:lnTo>
                    <a:pt x="48" y="558"/>
                  </a:lnTo>
                  <a:lnTo>
                    <a:pt x="43" y="558"/>
                  </a:lnTo>
                  <a:lnTo>
                    <a:pt x="27" y="547"/>
                  </a:lnTo>
                  <a:lnTo>
                    <a:pt x="21" y="536"/>
                  </a:lnTo>
                  <a:lnTo>
                    <a:pt x="0" y="520"/>
                  </a:lnTo>
                  <a:lnTo>
                    <a:pt x="27" y="478"/>
                  </a:lnTo>
                  <a:lnTo>
                    <a:pt x="64" y="430"/>
                  </a:lnTo>
                  <a:lnTo>
                    <a:pt x="75" y="430"/>
                  </a:lnTo>
                  <a:lnTo>
                    <a:pt x="85" y="425"/>
                  </a:lnTo>
                  <a:lnTo>
                    <a:pt x="96" y="414"/>
                  </a:lnTo>
                  <a:lnTo>
                    <a:pt x="106" y="398"/>
                  </a:lnTo>
                  <a:lnTo>
                    <a:pt x="106" y="388"/>
                  </a:lnTo>
                  <a:lnTo>
                    <a:pt x="96" y="372"/>
                  </a:lnTo>
                  <a:lnTo>
                    <a:pt x="80" y="356"/>
                  </a:lnTo>
                  <a:lnTo>
                    <a:pt x="90" y="335"/>
                  </a:lnTo>
                  <a:lnTo>
                    <a:pt x="101" y="308"/>
                  </a:lnTo>
                  <a:lnTo>
                    <a:pt x="106" y="297"/>
                  </a:lnTo>
                  <a:lnTo>
                    <a:pt x="122" y="260"/>
                  </a:lnTo>
                  <a:lnTo>
                    <a:pt x="128" y="255"/>
                  </a:lnTo>
                  <a:lnTo>
                    <a:pt x="165" y="255"/>
                  </a:lnTo>
                  <a:lnTo>
                    <a:pt x="186" y="228"/>
                  </a:lnTo>
                  <a:lnTo>
                    <a:pt x="191" y="223"/>
                  </a:lnTo>
                  <a:lnTo>
                    <a:pt x="186" y="202"/>
                  </a:lnTo>
                  <a:lnTo>
                    <a:pt x="197" y="196"/>
                  </a:lnTo>
                  <a:lnTo>
                    <a:pt x="197" y="186"/>
                  </a:lnTo>
                  <a:lnTo>
                    <a:pt x="197" y="180"/>
                  </a:lnTo>
                  <a:lnTo>
                    <a:pt x="202" y="180"/>
                  </a:lnTo>
                  <a:lnTo>
                    <a:pt x="207" y="180"/>
                  </a:lnTo>
                  <a:lnTo>
                    <a:pt x="213" y="180"/>
                  </a:lnTo>
                  <a:lnTo>
                    <a:pt x="213" y="175"/>
                  </a:lnTo>
                  <a:lnTo>
                    <a:pt x="218" y="170"/>
                  </a:lnTo>
                  <a:lnTo>
                    <a:pt x="223" y="170"/>
                  </a:lnTo>
                  <a:lnTo>
                    <a:pt x="229" y="164"/>
                  </a:lnTo>
                  <a:lnTo>
                    <a:pt x="234" y="164"/>
                  </a:lnTo>
                  <a:lnTo>
                    <a:pt x="234" y="159"/>
                  </a:lnTo>
                  <a:lnTo>
                    <a:pt x="239" y="164"/>
                  </a:lnTo>
                  <a:lnTo>
                    <a:pt x="245" y="164"/>
                  </a:lnTo>
                  <a:lnTo>
                    <a:pt x="245" y="170"/>
                  </a:lnTo>
                  <a:lnTo>
                    <a:pt x="245" y="175"/>
                  </a:lnTo>
                  <a:lnTo>
                    <a:pt x="250" y="175"/>
                  </a:lnTo>
                  <a:lnTo>
                    <a:pt x="250" y="180"/>
                  </a:lnTo>
                  <a:lnTo>
                    <a:pt x="255" y="180"/>
                  </a:lnTo>
                  <a:lnTo>
                    <a:pt x="255" y="186"/>
                  </a:lnTo>
                  <a:lnTo>
                    <a:pt x="255" y="191"/>
                  </a:lnTo>
                  <a:lnTo>
                    <a:pt x="255" y="196"/>
                  </a:lnTo>
                  <a:lnTo>
                    <a:pt x="260" y="196"/>
                  </a:lnTo>
                  <a:lnTo>
                    <a:pt x="260" y="202"/>
                  </a:lnTo>
                  <a:lnTo>
                    <a:pt x="266" y="207"/>
                  </a:lnTo>
                  <a:lnTo>
                    <a:pt x="266" y="212"/>
                  </a:lnTo>
                  <a:lnTo>
                    <a:pt x="271" y="212"/>
                  </a:lnTo>
                  <a:lnTo>
                    <a:pt x="271" y="218"/>
                  </a:lnTo>
                  <a:lnTo>
                    <a:pt x="271" y="223"/>
                  </a:lnTo>
                  <a:lnTo>
                    <a:pt x="271" y="228"/>
                  </a:lnTo>
                  <a:lnTo>
                    <a:pt x="271" y="234"/>
                  </a:lnTo>
                  <a:lnTo>
                    <a:pt x="271" y="239"/>
                  </a:lnTo>
                  <a:lnTo>
                    <a:pt x="276" y="239"/>
                  </a:lnTo>
                  <a:lnTo>
                    <a:pt x="276" y="244"/>
                  </a:lnTo>
                  <a:lnTo>
                    <a:pt x="282" y="250"/>
                  </a:lnTo>
                  <a:lnTo>
                    <a:pt x="282" y="255"/>
                  </a:lnTo>
                  <a:lnTo>
                    <a:pt x="282" y="260"/>
                  </a:lnTo>
                  <a:lnTo>
                    <a:pt x="282" y="265"/>
                  </a:lnTo>
                  <a:lnTo>
                    <a:pt x="282" y="271"/>
                  </a:lnTo>
                  <a:lnTo>
                    <a:pt x="282" y="276"/>
                  </a:lnTo>
                  <a:lnTo>
                    <a:pt x="282" y="281"/>
                  </a:lnTo>
                  <a:lnTo>
                    <a:pt x="287" y="281"/>
                  </a:lnTo>
                  <a:lnTo>
                    <a:pt x="287" y="287"/>
                  </a:lnTo>
                  <a:lnTo>
                    <a:pt x="287" y="292"/>
                  </a:lnTo>
                  <a:lnTo>
                    <a:pt x="287" y="297"/>
                  </a:lnTo>
                  <a:lnTo>
                    <a:pt x="292" y="303"/>
                  </a:lnTo>
                  <a:lnTo>
                    <a:pt x="298" y="297"/>
                  </a:lnTo>
                  <a:lnTo>
                    <a:pt x="298" y="303"/>
                  </a:lnTo>
                  <a:lnTo>
                    <a:pt x="298" y="308"/>
                  </a:lnTo>
                  <a:lnTo>
                    <a:pt x="303" y="308"/>
                  </a:lnTo>
                  <a:lnTo>
                    <a:pt x="303" y="313"/>
                  </a:lnTo>
                  <a:lnTo>
                    <a:pt x="308" y="313"/>
                  </a:lnTo>
                  <a:lnTo>
                    <a:pt x="308" y="319"/>
                  </a:lnTo>
                  <a:lnTo>
                    <a:pt x="314" y="319"/>
                  </a:lnTo>
                  <a:lnTo>
                    <a:pt x="314" y="313"/>
                  </a:lnTo>
                  <a:lnTo>
                    <a:pt x="356" y="303"/>
                  </a:lnTo>
                  <a:lnTo>
                    <a:pt x="377" y="287"/>
                  </a:lnTo>
                  <a:lnTo>
                    <a:pt x="372" y="287"/>
                  </a:lnTo>
                  <a:lnTo>
                    <a:pt x="372" y="281"/>
                  </a:lnTo>
                  <a:lnTo>
                    <a:pt x="372" y="276"/>
                  </a:lnTo>
                  <a:lnTo>
                    <a:pt x="372" y="271"/>
                  </a:lnTo>
                  <a:lnTo>
                    <a:pt x="367" y="271"/>
                  </a:lnTo>
                  <a:lnTo>
                    <a:pt x="372" y="260"/>
                  </a:lnTo>
                  <a:lnTo>
                    <a:pt x="372" y="255"/>
                  </a:lnTo>
                  <a:lnTo>
                    <a:pt x="372" y="250"/>
                  </a:lnTo>
                  <a:lnTo>
                    <a:pt x="367" y="239"/>
                  </a:lnTo>
                  <a:lnTo>
                    <a:pt x="372" y="196"/>
                  </a:lnTo>
                  <a:lnTo>
                    <a:pt x="372" y="180"/>
                  </a:lnTo>
                  <a:lnTo>
                    <a:pt x="372" y="175"/>
                  </a:lnTo>
                  <a:lnTo>
                    <a:pt x="372" y="170"/>
                  </a:lnTo>
                  <a:lnTo>
                    <a:pt x="372" y="164"/>
                  </a:lnTo>
                  <a:lnTo>
                    <a:pt x="367" y="164"/>
                  </a:lnTo>
                  <a:lnTo>
                    <a:pt x="367" y="159"/>
                  </a:lnTo>
                  <a:lnTo>
                    <a:pt x="372" y="154"/>
                  </a:lnTo>
                  <a:lnTo>
                    <a:pt x="372" y="159"/>
                  </a:lnTo>
                  <a:lnTo>
                    <a:pt x="377" y="159"/>
                  </a:lnTo>
                  <a:lnTo>
                    <a:pt x="377" y="164"/>
                  </a:lnTo>
                  <a:lnTo>
                    <a:pt x="377" y="170"/>
                  </a:lnTo>
                  <a:lnTo>
                    <a:pt x="383" y="170"/>
                  </a:lnTo>
                  <a:lnTo>
                    <a:pt x="388" y="170"/>
                  </a:lnTo>
                  <a:lnTo>
                    <a:pt x="393" y="170"/>
                  </a:lnTo>
                  <a:lnTo>
                    <a:pt x="399" y="170"/>
                  </a:lnTo>
                  <a:lnTo>
                    <a:pt x="415" y="164"/>
                  </a:lnTo>
                  <a:lnTo>
                    <a:pt x="420" y="159"/>
                  </a:lnTo>
                  <a:lnTo>
                    <a:pt x="425" y="164"/>
                  </a:lnTo>
                  <a:lnTo>
                    <a:pt x="441" y="149"/>
                  </a:lnTo>
                  <a:lnTo>
                    <a:pt x="446" y="149"/>
                  </a:lnTo>
                  <a:lnTo>
                    <a:pt x="452" y="149"/>
                  </a:lnTo>
                  <a:lnTo>
                    <a:pt x="462" y="143"/>
                  </a:lnTo>
                  <a:lnTo>
                    <a:pt x="478" y="143"/>
                  </a:lnTo>
                  <a:lnTo>
                    <a:pt x="484" y="143"/>
                  </a:lnTo>
                  <a:lnTo>
                    <a:pt x="484" y="138"/>
                  </a:lnTo>
                  <a:lnTo>
                    <a:pt x="484" y="133"/>
                  </a:lnTo>
                  <a:lnTo>
                    <a:pt x="484" y="127"/>
                  </a:lnTo>
                  <a:lnTo>
                    <a:pt x="484" y="122"/>
                  </a:lnTo>
                  <a:lnTo>
                    <a:pt x="478" y="111"/>
                  </a:lnTo>
                  <a:lnTo>
                    <a:pt x="489" y="101"/>
                  </a:lnTo>
                  <a:lnTo>
                    <a:pt x="489" y="95"/>
                  </a:lnTo>
                  <a:lnTo>
                    <a:pt x="494" y="95"/>
                  </a:lnTo>
                  <a:lnTo>
                    <a:pt x="494" y="90"/>
                  </a:lnTo>
                  <a:lnTo>
                    <a:pt x="500" y="90"/>
                  </a:lnTo>
                  <a:lnTo>
                    <a:pt x="500" y="95"/>
                  </a:lnTo>
                  <a:lnTo>
                    <a:pt x="510" y="95"/>
                  </a:lnTo>
                  <a:lnTo>
                    <a:pt x="537" y="101"/>
                  </a:lnTo>
                  <a:lnTo>
                    <a:pt x="558" y="85"/>
                  </a:lnTo>
                  <a:lnTo>
                    <a:pt x="563" y="85"/>
                  </a:lnTo>
                  <a:lnTo>
                    <a:pt x="585" y="79"/>
                  </a:lnTo>
                  <a:lnTo>
                    <a:pt x="601" y="79"/>
                  </a:lnTo>
                  <a:lnTo>
                    <a:pt x="616" y="74"/>
                  </a:lnTo>
                  <a:lnTo>
                    <a:pt x="616" y="64"/>
                  </a:lnTo>
                  <a:lnTo>
                    <a:pt x="627" y="58"/>
                  </a:lnTo>
                  <a:lnTo>
                    <a:pt x="622" y="53"/>
                  </a:lnTo>
                  <a:lnTo>
                    <a:pt x="638" y="58"/>
                  </a:lnTo>
                  <a:lnTo>
                    <a:pt x="638" y="53"/>
                  </a:lnTo>
                  <a:lnTo>
                    <a:pt x="643" y="53"/>
                  </a:lnTo>
                  <a:lnTo>
                    <a:pt x="643" y="37"/>
                  </a:lnTo>
                  <a:lnTo>
                    <a:pt x="648" y="26"/>
                  </a:lnTo>
                  <a:lnTo>
                    <a:pt x="654" y="26"/>
                  </a:lnTo>
                  <a:lnTo>
                    <a:pt x="654" y="32"/>
                  </a:lnTo>
                  <a:lnTo>
                    <a:pt x="659" y="16"/>
                  </a:lnTo>
                  <a:lnTo>
                    <a:pt x="664" y="21"/>
                  </a:lnTo>
                  <a:lnTo>
                    <a:pt x="675" y="26"/>
                  </a:lnTo>
                  <a:lnTo>
                    <a:pt x="675" y="32"/>
                  </a:lnTo>
                  <a:lnTo>
                    <a:pt x="670" y="32"/>
                  </a:lnTo>
                  <a:lnTo>
                    <a:pt x="664" y="32"/>
                  </a:lnTo>
                  <a:lnTo>
                    <a:pt x="675" y="37"/>
                  </a:lnTo>
                  <a:lnTo>
                    <a:pt x="680" y="37"/>
                  </a:lnTo>
                  <a:lnTo>
                    <a:pt x="686" y="21"/>
                  </a:lnTo>
                  <a:lnTo>
                    <a:pt x="680" y="16"/>
                  </a:lnTo>
                  <a:lnTo>
                    <a:pt x="680" y="10"/>
                  </a:lnTo>
                  <a:lnTo>
                    <a:pt x="686" y="0"/>
                  </a:lnTo>
                  <a:lnTo>
                    <a:pt x="696" y="5"/>
                  </a:lnTo>
                  <a:lnTo>
                    <a:pt x="696" y="21"/>
                  </a:lnTo>
                  <a:lnTo>
                    <a:pt x="707" y="26"/>
                  </a:lnTo>
                  <a:lnTo>
                    <a:pt x="712" y="26"/>
                  </a:lnTo>
                  <a:lnTo>
                    <a:pt x="717" y="26"/>
                  </a:lnTo>
                  <a:lnTo>
                    <a:pt x="723" y="26"/>
                  </a:lnTo>
                  <a:lnTo>
                    <a:pt x="728" y="26"/>
                  </a:lnTo>
                  <a:lnTo>
                    <a:pt x="728" y="32"/>
                  </a:lnTo>
                  <a:lnTo>
                    <a:pt x="733" y="32"/>
                  </a:lnTo>
                  <a:lnTo>
                    <a:pt x="739" y="32"/>
                  </a:lnTo>
                  <a:lnTo>
                    <a:pt x="739" y="26"/>
                  </a:lnTo>
                  <a:lnTo>
                    <a:pt x="744" y="32"/>
                  </a:lnTo>
                  <a:lnTo>
                    <a:pt x="744" y="37"/>
                  </a:lnTo>
                  <a:lnTo>
                    <a:pt x="755" y="42"/>
                  </a:lnTo>
                  <a:lnTo>
                    <a:pt x="749" y="53"/>
                  </a:lnTo>
                  <a:lnTo>
                    <a:pt x="733" y="53"/>
                  </a:lnTo>
                  <a:lnTo>
                    <a:pt x="733" y="58"/>
                  </a:lnTo>
                  <a:lnTo>
                    <a:pt x="739" y="58"/>
                  </a:lnTo>
                  <a:lnTo>
                    <a:pt x="733" y="69"/>
                  </a:lnTo>
                  <a:lnTo>
                    <a:pt x="744" y="69"/>
                  </a:lnTo>
                  <a:lnTo>
                    <a:pt x="744" y="74"/>
                  </a:lnTo>
                  <a:lnTo>
                    <a:pt x="749" y="74"/>
                  </a:lnTo>
                  <a:lnTo>
                    <a:pt x="755" y="74"/>
                  </a:lnTo>
                  <a:lnTo>
                    <a:pt x="760" y="74"/>
                  </a:lnTo>
                  <a:lnTo>
                    <a:pt x="771" y="69"/>
                  </a:lnTo>
                  <a:lnTo>
                    <a:pt x="771" y="64"/>
                  </a:lnTo>
                  <a:lnTo>
                    <a:pt x="776" y="64"/>
                  </a:lnTo>
                  <a:lnTo>
                    <a:pt x="776" y="69"/>
                  </a:lnTo>
                  <a:lnTo>
                    <a:pt x="781" y="69"/>
                  </a:lnTo>
                  <a:lnTo>
                    <a:pt x="781" y="74"/>
                  </a:lnTo>
                  <a:lnTo>
                    <a:pt x="776" y="79"/>
                  </a:lnTo>
                  <a:lnTo>
                    <a:pt x="776" y="85"/>
                  </a:lnTo>
                  <a:lnTo>
                    <a:pt x="787" y="85"/>
                  </a:lnTo>
                  <a:lnTo>
                    <a:pt x="787" y="79"/>
                  </a:lnTo>
                  <a:lnTo>
                    <a:pt x="797" y="79"/>
                  </a:lnTo>
                  <a:lnTo>
                    <a:pt x="797" y="64"/>
                  </a:lnTo>
                  <a:lnTo>
                    <a:pt x="802" y="58"/>
                  </a:lnTo>
                  <a:lnTo>
                    <a:pt x="797" y="58"/>
                  </a:lnTo>
                  <a:lnTo>
                    <a:pt x="808" y="48"/>
                  </a:lnTo>
                  <a:lnTo>
                    <a:pt x="813" y="48"/>
                  </a:lnTo>
                  <a:lnTo>
                    <a:pt x="813" y="42"/>
                  </a:lnTo>
                  <a:lnTo>
                    <a:pt x="813" y="48"/>
                  </a:lnTo>
                  <a:lnTo>
                    <a:pt x="818" y="42"/>
                  </a:lnTo>
                  <a:lnTo>
                    <a:pt x="829" y="48"/>
                  </a:lnTo>
                  <a:lnTo>
                    <a:pt x="834" y="48"/>
                  </a:lnTo>
                  <a:lnTo>
                    <a:pt x="840" y="48"/>
                  </a:lnTo>
                  <a:lnTo>
                    <a:pt x="840" y="53"/>
                  </a:lnTo>
                  <a:lnTo>
                    <a:pt x="850" y="48"/>
                  </a:lnTo>
                  <a:lnTo>
                    <a:pt x="850" y="42"/>
                  </a:lnTo>
                  <a:lnTo>
                    <a:pt x="861" y="42"/>
                  </a:lnTo>
                  <a:lnTo>
                    <a:pt x="872" y="42"/>
                  </a:lnTo>
                  <a:lnTo>
                    <a:pt x="872" y="37"/>
                  </a:lnTo>
                  <a:lnTo>
                    <a:pt x="877" y="37"/>
                  </a:lnTo>
                  <a:lnTo>
                    <a:pt x="877" y="53"/>
                  </a:lnTo>
                  <a:lnTo>
                    <a:pt x="877" y="64"/>
                  </a:lnTo>
                  <a:lnTo>
                    <a:pt x="882" y="69"/>
                  </a:lnTo>
                  <a:lnTo>
                    <a:pt x="882" y="79"/>
                  </a:lnTo>
                  <a:lnTo>
                    <a:pt x="882" y="85"/>
                  </a:lnTo>
                  <a:lnTo>
                    <a:pt x="882" y="90"/>
                  </a:lnTo>
                  <a:lnTo>
                    <a:pt x="882" y="95"/>
                  </a:lnTo>
                  <a:lnTo>
                    <a:pt x="887" y="95"/>
                  </a:lnTo>
                  <a:lnTo>
                    <a:pt x="887" y="101"/>
                  </a:lnTo>
                  <a:lnTo>
                    <a:pt x="887" y="106"/>
                  </a:lnTo>
                  <a:lnTo>
                    <a:pt x="893" y="101"/>
                  </a:lnTo>
                  <a:lnTo>
                    <a:pt x="893" y="106"/>
                  </a:lnTo>
                  <a:lnTo>
                    <a:pt x="898" y="101"/>
                  </a:lnTo>
                  <a:lnTo>
                    <a:pt x="898" y="106"/>
                  </a:lnTo>
                  <a:lnTo>
                    <a:pt x="898" y="101"/>
                  </a:lnTo>
                  <a:lnTo>
                    <a:pt x="903" y="101"/>
                  </a:lnTo>
                  <a:lnTo>
                    <a:pt x="898" y="106"/>
                  </a:lnTo>
                  <a:lnTo>
                    <a:pt x="903" y="106"/>
                  </a:lnTo>
                  <a:lnTo>
                    <a:pt x="909" y="106"/>
                  </a:lnTo>
                  <a:lnTo>
                    <a:pt x="909" y="101"/>
                  </a:lnTo>
                  <a:lnTo>
                    <a:pt x="909" y="106"/>
                  </a:lnTo>
                  <a:lnTo>
                    <a:pt x="914" y="101"/>
                  </a:lnTo>
                  <a:lnTo>
                    <a:pt x="909" y="101"/>
                  </a:lnTo>
                  <a:lnTo>
                    <a:pt x="914" y="101"/>
                  </a:lnTo>
                  <a:lnTo>
                    <a:pt x="914" y="95"/>
                  </a:lnTo>
                  <a:lnTo>
                    <a:pt x="914" y="101"/>
                  </a:lnTo>
                  <a:lnTo>
                    <a:pt x="919" y="101"/>
                  </a:lnTo>
                  <a:lnTo>
                    <a:pt x="919" y="106"/>
                  </a:lnTo>
                  <a:lnTo>
                    <a:pt x="925" y="106"/>
                  </a:lnTo>
                  <a:lnTo>
                    <a:pt x="925" y="101"/>
                  </a:lnTo>
                  <a:lnTo>
                    <a:pt x="925" y="106"/>
                  </a:lnTo>
                  <a:lnTo>
                    <a:pt x="930" y="101"/>
                  </a:lnTo>
                  <a:lnTo>
                    <a:pt x="930" y="106"/>
                  </a:lnTo>
                  <a:lnTo>
                    <a:pt x="925" y="106"/>
                  </a:lnTo>
                  <a:lnTo>
                    <a:pt x="930" y="106"/>
                  </a:lnTo>
                  <a:lnTo>
                    <a:pt x="935" y="106"/>
                  </a:lnTo>
                  <a:lnTo>
                    <a:pt x="930" y="106"/>
                  </a:lnTo>
                  <a:lnTo>
                    <a:pt x="935" y="106"/>
                  </a:lnTo>
                  <a:lnTo>
                    <a:pt x="935" y="111"/>
                  </a:lnTo>
                  <a:lnTo>
                    <a:pt x="935" y="117"/>
                  </a:lnTo>
                  <a:lnTo>
                    <a:pt x="935" y="111"/>
                  </a:lnTo>
                  <a:lnTo>
                    <a:pt x="941" y="111"/>
                  </a:lnTo>
                  <a:lnTo>
                    <a:pt x="941" y="106"/>
                  </a:lnTo>
                  <a:lnTo>
                    <a:pt x="941" y="111"/>
                  </a:lnTo>
                  <a:lnTo>
                    <a:pt x="946" y="111"/>
                  </a:lnTo>
                  <a:lnTo>
                    <a:pt x="951" y="106"/>
                  </a:lnTo>
                  <a:lnTo>
                    <a:pt x="951" y="111"/>
                  </a:lnTo>
                  <a:lnTo>
                    <a:pt x="957" y="111"/>
                  </a:lnTo>
                  <a:lnTo>
                    <a:pt x="962" y="111"/>
                  </a:lnTo>
                  <a:lnTo>
                    <a:pt x="962" y="106"/>
                  </a:lnTo>
                  <a:lnTo>
                    <a:pt x="967" y="106"/>
                  </a:lnTo>
                  <a:lnTo>
                    <a:pt x="967" y="101"/>
                  </a:lnTo>
                  <a:lnTo>
                    <a:pt x="967" y="106"/>
                  </a:lnTo>
                  <a:lnTo>
                    <a:pt x="967" y="111"/>
                  </a:lnTo>
                  <a:lnTo>
                    <a:pt x="972" y="111"/>
                  </a:lnTo>
                  <a:lnTo>
                    <a:pt x="972" y="117"/>
                  </a:lnTo>
                  <a:lnTo>
                    <a:pt x="978" y="117"/>
                  </a:lnTo>
                  <a:lnTo>
                    <a:pt x="978" y="111"/>
                  </a:lnTo>
                  <a:lnTo>
                    <a:pt x="983" y="111"/>
                  </a:lnTo>
                  <a:lnTo>
                    <a:pt x="983" y="117"/>
                  </a:lnTo>
                  <a:lnTo>
                    <a:pt x="988" y="117"/>
                  </a:lnTo>
                  <a:lnTo>
                    <a:pt x="994" y="117"/>
                  </a:lnTo>
                  <a:lnTo>
                    <a:pt x="994" y="122"/>
                  </a:lnTo>
                  <a:lnTo>
                    <a:pt x="994" y="127"/>
                  </a:lnTo>
                  <a:lnTo>
                    <a:pt x="999" y="127"/>
                  </a:lnTo>
                  <a:lnTo>
                    <a:pt x="999" y="133"/>
                  </a:lnTo>
                  <a:lnTo>
                    <a:pt x="1004" y="133"/>
                  </a:lnTo>
                  <a:lnTo>
                    <a:pt x="1010" y="133"/>
                  </a:lnTo>
                  <a:lnTo>
                    <a:pt x="1010" y="138"/>
                  </a:lnTo>
                  <a:lnTo>
                    <a:pt x="1015" y="143"/>
                  </a:lnTo>
                  <a:lnTo>
                    <a:pt x="1015" y="149"/>
                  </a:lnTo>
                  <a:lnTo>
                    <a:pt x="1010" y="143"/>
                  </a:lnTo>
                  <a:lnTo>
                    <a:pt x="1010" y="149"/>
                  </a:lnTo>
                  <a:lnTo>
                    <a:pt x="1010" y="154"/>
                  </a:lnTo>
                  <a:lnTo>
                    <a:pt x="1010" y="159"/>
                  </a:lnTo>
                  <a:lnTo>
                    <a:pt x="1010" y="164"/>
                  </a:lnTo>
                  <a:lnTo>
                    <a:pt x="1015" y="164"/>
                  </a:lnTo>
                  <a:lnTo>
                    <a:pt x="1010" y="170"/>
                  </a:lnTo>
                  <a:lnTo>
                    <a:pt x="1015" y="170"/>
                  </a:lnTo>
                  <a:lnTo>
                    <a:pt x="1015" y="175"/>
                  </a:lnTo>
                  <a:lnTo>
                    <a:pt x="1020" y="175"/>
                  </a:lnTo>
                  <a:lnTo>
                    <a:pt x="1020" y="180"/>
                  </a:lnTo>
                  <a:lnTo>
                    <a:pt x="1026" y="180"/>
                  </a:lnTo>
                  <a:lnTo>
                    <a:pt x="1031" y="180"/>
                  </a:lnTo>
                  <a:lnTo>
                    <a:pt x="1031" y="186"/>
                  </a:lnTo>
                  <a:lnTo>
                    <a:pt x="1036" y="186"/>
                  </a:lnTo>
                  <a:lnTo>
                    <a:pt x="1042" y="186"/>
                  </a:lnTo>
                  <a:lnTo>
                    <a:pt x="1047" y="186"/>
                  </a:lnTo>
                  <a:lnTo>
                    <a:pt x="1047" y="191"/>
                  </a:lnTo>
                  <a:lnTo>
                    <a:pt x="1047" y="196"/>
                  </a:lnTo>
                  <a:lnTo>
                    <a:pt x="1052" y="196"/>
                  </a:lnTo>
                  <a:lnTo>
                    <a:pt x="1057" y="196"/>
                  </a:lnTo>
                  <a:lnTo>
                    <a:pt x="1057" y="202"/>
                  </a:lnTo>
                  <a:lnTo>
                    <a:pt x="1068" y="207"/>
                  </a:lnTo>
                  <a:lnTo>
                    <a:pt x="1068" y="212"/>
                  </a:lnTo>
                  <a:lnTo>
                    <a:pt x="1068" y="218"/>
                  </a:lnTo>
                  <a:lnTo>
                    <a:pt x="1063" y="218"/>
                  </a:lnTo>
                  <a:lnTo>
                    <a:pt x="1068" y="218"/>
                  </a:lnTo>
                  <a:lnTo>
                    <a:pt x="1068" y="223"/>
                  </a:lnTo>
                  <a:lnTo>
                    <a:pt x="1073" y="223"/>
                  </a:lnTo>
                  <a:lnTo>
                    <a:pt x="1068" y="223"/>
                  </a:lnTo>
                  <a:lnTo>
                    <a:pt x="1068" y="228"/>
                  </a:lnTo>
                  <a:lnTo>
                    <a:pt x="1068" y="234"/>
                  </a:lnTo>
                  <a:lnTo>
                    <a:pt x="1073" y="234"/>
                  </a:lnTo>
                  <a:lnTo>
                    <a:pt x="1068" y="239"/>
                  </a:lnTo>
                  <a:lnTo>
                    <a:pt x="1073" y="239"/>
                  </a:lnTo>
                  <a:lnTo>
                    <a:pt x="1079" y="239"/>
                  </a:lnTo>
                  <a:lnTo>
                    <a:pt x="1079" y="244"/>
                  </a:lnTo>
                  <a:lnTo>
                    <a:pt x="1079" y="250"/>
                  </a:lnTo>
                  <a:lnTo>
                    <a:pt x="1084" y="250"/>
                  </a:lnTo>
                  <a:lnTo>
                    <a:pt x="1089" y="255"/>
                  </a:lnTo>
                  <a:lnTo>
                    <a:pt x="1095" y="260"/>
                  </a:lnTo>
                  <a:lnTo>
                    <a:pt x="1100" y="260"/>
                  </a:lnTo>
                  <a:lnTo>
                    <a:pt x="1100" y="265"/>
                  </a:lnTo>
                  <a:lnTo>
                    <a:pt x="1105" y="265"/>
                  </a:lnTo>
                  <a:lnTo>
                    <a:pt x="1105" y="271"/>
                  </a:lnTo>
                  <a:lnTo>
                    <a:pt x="1105" y="276"/>
                  </a:lnTo>
                  <a:lnTo>
                    <a:pt x="1100" y="281"/>
                  </a:lnTo>
                  <a:lnTo>
                    <a:pt x="1095" y="281"/>
                  </a:lnTo>
                  <a:lnTo>
                    <a:pt x="1095" y="287"/>
                  </a:lnTo>
                  <a:lnTo>
                    <a:pt x="1095" y="292"/>
                  </a:lnTo>
                  <a:lnTo>
                    <a:pt x="1089" y="297"/>
                  </a:lnTo>
                  <a:lnTo>
                    <a:pt x="1089" y="303"/>
                  </a:lnTo>
                  <a:lnTo>
                    <a:pt x="1084" y="308"/>
                  </a:lnTo>
                  <a:lnTo>
                    <a:pt x="1089" y="324"/>
                  </a:lnTo>
                  <a:lnTo>
                    <a:pt x="1100" y="329"/>
                  </a:lnTo>
                  <a:lnTo>
                    <a:pt x="1105" y="335"/>
                  </a:lnTo>
                  <a:lnTo>
                    <a:pt x="1095" y="340"/>
                  </a:lnTo>
                  <a:lnTo>
                    <a:pt x="1084" y="350"/>
                  </a:lnTo>
                  <a:lnTo>
                    <a:pt x="1079" y="361"/>
                  </a:lnTo>
                  <a:lnTo>
                    <a:pt x="1068" y="366"/>
                  </a:lnTo>
                  <a:lnTo>
                    <a:pt x="1073" y="372"/>
                  </a:lnTo>
                  <a:lnTo>
                    <a:pt x="1079" y="377"/>
                  </a:lnTo>
                  <a:lnTo>
                    <a:pt x="1073" y="388"/>
                  </a:lnTo>
                  <a:lnTo>
                    <a:pt x="1073" y="393"/>
                  </a:lnTo>
                  <a:lnTo>
                    <a:pt x="1073" y="404"/>
                  </a:lnTo>
                  <a:lnTo>
                    <a:pt x="1068" y="414"/>
                  </a:lnTo>
                  <a:lnTo>
                    <a:pt x="1073" y="414"/>
                  </a:lnTo>
                  <a:lnTo>
                    <a:pt x="1073" y="425"/>
                  </a:lnTo>
                  <a:lnTo>
                    <a:pt x="1084" y="430"/>
                  </a:lnTo>
                  <a:lnTo>
                    <a:pt x="1084" y="435"/>
                  </a:lnTo>
                  <a:lnTo>
                    <a:pt x="1068" y="473"/>
                  </a:lnTo>
                  <a:lnTo>
                    <a:pt x="1068" y="489"/>
                  </a:lnTo>
                  <a:lnTo>
                    <a:pt x="1057" y="489"/>
                  </a:lnTo>
                  <a:lnTo>
                    <a:pt x="1047" y="499"/>
                  </a:lnTo>
                  <a:lnTo>
                    <a:pt x="1042" y="499"/>
                  </a:lnTo>
                  <a:lnTo>
                    <a:pt x="1042" y="505"/>
                  </a:lnTo>
                  <a:lnTo>
                    <a:pt x="1036" y="510"/>
                  </a:lnTo>
                  <a:lnTo>
                    <a:pt x="1031" y="515"/>
                  </a:lnTo>
                  <a:lnTo>
                    <a:pt x="1020" y="510"/>
                  </a:lnTo>
                  <a:lnTo>
                    <a:pt x="1004" y="505"/>
                  </a:lnTo>
                  <a:lnTo>
                    <a:pt x="999" y="505"/>
                  </a:lnTo>
                  <a:lnTo>
                    <a:pt x="988" y="505"/>
                  </a:lnTo>
                  <a:lnTo>
                    <a:pt x="978" y="499"/>
                  </a:lnTo>
                  <a:lnTo>
                    <a:pt x="972" y="499"/>
                  </a:lnTo>
                  <a:lnTo>
                    <a:pt x="967" y="499"/>
                  </a:lnTo>
                  <a:lnTo>
                    <a:pt x="967" y="505"/>
                  </a:lnTo>
                  <a:lnTo>
                    <a:pt x="962" y="510"/>
                  </a:lnTo>
                  <a:lnTo>
                    <a:pt x="957" y="515"/>
                  </a:lnTo>
                  <a:lnTo>
                    <a:pt x="951" y="510"/>
                  </a:lnTo>
                  <a:lnTo>
                    <a:pt x="946" y="510"/>
                  </a:lnTo>
                  <a:lnTo>
                    <a:pt x="946" y="515"/>
                  </a:lnTo>
                  <a:lnTo>
                    <a:pt x="957" y="520"/>
                  </a:lnTo>
                  <a:lnTo>
                    <a:pt x="946" y="536"/>
                  </a:lnTo>
                  <a:lnTo>
                    <a:pt x="941" y="558"/>
                  </a:lnTo>
                  <a:lnTo>
                    <a:pt x="941" y="563"/>
                  </a:lnTo>
                  <a:lnTo>
                    <a:pt x="930" y="574"/>
                  </a:lnTo>
                  <a:lnTo>
                    <a:pt x="903" y="590"/>
                  </a:lnTo>
                  <a:lnTo>
                    <a:pt x="903" y="595"/>
                  </a:lnTo>
                  <a:lnTo>
                    <a:pt x="903" y="600"/>
                  </a:lnTo>
                  <a:lnTo>
                    <a:pt x="893" y="600"/>
                  </a:lnTo>
                  <a:lnTo>
                    <a:pt x="887" y="600"/>
                  </a:lnTo>
                  <a:lnTo>
                    <a:pt x="834" y="590"/>
                  </a:lnTo>
                  <a:lnTo>
                    <a:pt x="829" y="584"/>
                  </a:lnTo>
                  <a:lnTo>
                    <a:pt x="818" y="600"/>
                  </a:lnTo>
                  <a:lnTo>
                    <a:pt x="813" y="595"/>
                  </a:lnTo>
                  <a:lnTo>
                    <a:pt x="802" y="637"/>
                  </a:lnTo>
                  <a:lnTo>
                    <a:pt x="797" y="643"/>
                  </a:lnTo>
                  <a:lnTo>
                    <a:pt x="792" y="643"/>
                  </a:lnTo>
                  <a:lnTo>
                    <a:pt x="792" y="637"/>
                  </a:lnTo>
                  <a:lnTo>
                    <a:pt x="781" y="653"/>
                  </a:lnTo>
                  <a:lnTo>
                    <a:pt x="776" y="659"/>
                  </a:lnTo>
                  <a:lnTo>
                    <a:pt x="776" y="669"/>
                  </a:lnTo>
                  <a:lnTo>
                    <a:pt x="776" y="680"/>
                  </a:lnTo>
                  <a:lnTo>
                    <a:pt x="771" y="685"/>
                  </a:lnTo>
                  <a:lnTo>
                    <a:pt x="760" y="685"/>
                  </a:lnTo>
                  <a:lnTo>
                    <a:pt x="749" y="685"/>
                  </a:lnTo>
                  <a:lnTo>
                    <a:pt x="739" y="680"/>
                  </a:lnTo>
                  <a:lnTo>
                    <a:pt x="733" y="669"/>
                  </a:lnTo>
                  <a:lnTo>
                    <a:pt x="728" y="664"/>
                  </a:lnTo>
                  <a:lnTo>
                    <a:pt x="723" y="659"/>
                  </a:lnTo>
                  <a:lnTo>
                    <a:pt x="717" y="659"/>
                  </a:lnTo>
                  <a:lnTo>
                    <a:pt x="712" y="664"/>
                  </a:lnTo>
                  <a:lnTo>
                    <a:pt x="712" y="669"/>
                  </a:lnTo>
                  <a:lnTo>
                    <a:pt x="696" y="664"/>
                  </a:lnTo>
                  <a:lnTo>
                    <a:pt x="691" y="659"/>
                  </a:lnTo>
                  <a:lnTo>
                    <a:pt x="686" y="659"/>
                  </a:lnTo>
                  <a:lnTo>
                    <a:pt x="675" y="653"/>
                  </a:lnTo>
                  <a:lnTo>
                    <a:pt x="670" y="653"/>
                  </a:lnTo>
                  <a:lnTo>
                    <a:pt x="675" y="653"/>
                  </a:lnTo>
                  <a:lnTo>
                    <a:pt x="675" y="648"/>
                  </a:lnTo>
                  <a:lnTo>
                    <a:pt x="675" y="643"/>
                  </a:lnTo>
                  <a:lnTo>
                    <a:pt x="680" y="643"/>
                  </a:lnTo>
                  <a:lnTo>
                    <a:pt x="680" y="637"/>
                  </a:lnTo>
                  <a:lnTo>
                    <a:pt x="680" y="632"/>
                  </a:lnTo>
                  <a:lnTo>
                    <a:pt x="670" y="627"/>
                  </a:lnTo>
                  <a:lnTo>
                    <a:pt x="659" y="621"/>
                  </a:lnTo>
                  <a:lnTo>
                    <a:pt x="643" y="616"/>
                  </a:lnTo>
                  <a:lnTo>
                    <a:pt x="622" y="611"/>
                  </a:lnTo>
                  <a:lnTo>
                    <a:pt x="616" y="611"/>
                  </a:lnTo>
                  <a:lnTo>
                    <a:pt x="606" y="611"/>
                  </a:lnTo>
                  <a:lnTo>
                    <a:pt x="595" y="616"/>
                  </a:lnTo>
                  <a:lnTo>
                    <a:pt x="590" y="611"/>
                  </a:lnTo>
                  <a:lnTo>
                    <a:pt x="585" y="611"/>
                  </a:lnTo>
                  <a:lnTo>
                    <a:pt x="579" y="621"/>
                  </a:lnTo>
                  <a:lnTo>
                    <a:pt x="579" y="627"/>
                  </a:lnTo>
                  <a:lnTo>
                    <a:pt x="569" y="632"/>
                  </a:lnTo>
                  <a:lnTo>
                    <a:pt x="563" y="637"/>
                  </a:lnTo>
                  <a:lnTo>
                    <a:pt x="558" y="637"/>
                  </a:lnTo>
                  <a:lnTo>
                    <a:pt x="542" y="643"/>
                  </a:lnTo>
                  <a:lnTo>
                    <a:pt x="531" y="643"/>
                  </a:lnTo>
                  <a:lnTo>
                    <a:pt x="462" y="669"/>
                  </a:lnTo>
                  <a:lnTo>
                    <a:pt x="441" y="685"/>
                  </a:lnTo>
                  <a:lnTo>
                    <a:pt x="431" y="696"/>
                  </a:lnTo>
                  <a:lnTo>
                    <a:pt x="420" y="696"/>
                  </a:lnTo>
                  <a:lnTo>
                    <a:pt x="409" y="696"/>
                  </a:lnTo>
                  <a:lnTo>
                    <a:pt x="399" y="696"/>
                  </a:lnTo>
                  <a:lnTo>
                    <a:pt x="393" y="696"/>
                  </a:lnTo>
                  <a:lnTo>
                    <a:pt x="377" y="696"/>
                  </a:lnTo>
                  <a:lnTo>
                    <a:pt x="361" y="691"/>
                  </a:lnTo>
                  <a:lnTo>
                    <a:pt x="351" y="691"/>
                  </a:lnTo>
                  <a:lnTo>
                    <a:pt x="351" y="701"/>
                  </a:lnTo>
                  <a:lnTo>
                    <a:pt x="351" y="712"/>
                  </a:lnTo>
                  <a:lnTo>
                    <a:pt x="335" y="701"/>
                  </a:lnTo>
                  <a:lnTo>
                    <a:pt x="319" y="691"/>
                  </a:lnTo>
                  <a:lnTo>
                    <a:pt x="303" y="680"/>
                  </a:lnTo>
                  <a:lnTo>
                    <a:pt x="298" y="675"/>
                  </a:lnTo>
                  <a:lnTo>
                    <a:pt x="287" y="669"/>
                  </a:lnTo>
                  <a:lnTo>
                    <a:pt x="271" y="664"/>
                  </a:lnTo>
                  <a:lnTo>
                    <a:pt x="223" y="643"/>
                  </a:lnTo>
                  <a:lnTo>
                    <a:pt x="191" y="627"/>
                  </a:lnTo>
                  <a:lnTo>
                    <a:pt x="154" y="606"/>
                  </a:lnTo>
                  <a:lnTo>
                    <a:pt x="149" y="611"/>
                  </a:lnTo>
                  <a:lnTo>
                    <a:pt x="122" y="600"/>
                  </a:lnTo>
                  <a:lnTo>
                    <a:pt x="96" y="590"/>
                  </a:lnTo>
                  <a:lnTo>
                    <a:pt x="69" y="574"/>
                  </a:lnTo>
                  <a:close/>
                </a:path>
              </a:pathLst>
            </a:custGeom>
            <a:solidFill>
              <a:schemeClr val="bg1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C83DBD4E-1EFC-46EB-B548-BB6CE5CFEBC4}"/>
                </a:ext>
              </a:extLst>
            </p:cNvPr>
            <p:cNvSpPr>
              <a:spLocks/>
            </p:cNvSpPr>
            <p:nvPr/>
          </p:nvSpPr>
          <p:spPr bwMode="gray">
            <a:xfrm>
              <a:off x="5254366" y="3112448"/>
              <a:ext cx="3078451" cy="1659135"/>
            </a:xfrm>
            <a:custGeom>
              <a:avLst/>
              <a:gdLst/>
              <a:ahLst/>
              <a:cxnLst>
                <a:cxn ang="0">
                  <a:pos x="452" y="1062"/>
                </a:cxn>
                <a:cxn ang="0">
                  <a:pos x="298" y="988"/>
                </a:cxn>
                <a:cxn ang="0">
                  <a:pos x="107" y="898"/>
                </a:cxn>
                <a:cxn ang="0">
                  <a:pos x="192" y="744"/>
                </a:cxn>
                <a:cxn ang="0">
                  <a:pos x="261" y="584"/>
                </a:cxn>
                <a:cxn ang="0">
                  <a:pos x="425" y="515"/>
                </a:cxn>
                <a:cxn ang="0">
                  <a:pos x="542" y="414"/>
                </a:cxn>
                <a:cxn ang="0">
                  <a:pos x="664" y="271"/>
                </a:cxn>
                <a:cxn ang="0">
                  <a:pos x="702" y="234"/>
                </a:cxn>
                <a:cxn ang="0">
                  <a:pos x="718" y="191"/>
                </a:cxn>
                <a:cxn ang="0">
                  <a:pos x="728" y="164"/>
                </a:cxn>
                <a:cxn ang="0">
                  <a:pos x="771" y="143"/>
                </a:cxn>
                <a:cxn ang="0">
                  <a:pos x="819" y="207"/>
                </a:cxn>
                <a:cxn ang="0">
                  <a:pos x="824" y="249"/>
                </a:cxn>
                <a:cxn ang="0">
                  <a:pos x="872" y="244"/>
                </a:cxn>
                <a:cxn ang="0">
                  <a:pos x="898" y="212"/>
                </a:cxn>
                <a:cxn ang="0">
                  <a:pos x="914" y="228"/>
                </a:cxn>
                <a:cxn ang="0">
                  <a:pos x="978" y="239"/>
                </a:cxn>
                <a:cxn ang="0">
                  <a:pos x="994" y="265"/>
                </a:cxn>
                <a:cxn ang="0">
                  <a:pos x="1031" y="265"/>
                </a:cxn>
                <a:cxn ang="0">
                  <a:pos x="1100" y="186"/>
                </a:cxn>
                <a:cxn ang="0">
                  <a:pos x="1164" y="127"/>
                </a:cxn>
                <a:cxn ang="0">
                  <a:pos x="1206" y="154"/>
                </a:cxn>
                <a:cxn ang="0">
                  <a:pos x="1233" y="180"/>
                </a:cxn>
                <a:cxn ang="0">
                  <a:pos x="1275" y="159"/>
                </a:cxn>
                <a:cxn ang="0">
                  <a:pos x="1302" y="122"/>
                </a:cxn>
                <a:cxn ang="0">
                  <a:pos x="1371" y="74"/>
                </a:cxn>
                <a:cxn ang="0">
                  <a:pos x="1408" y="42"/>
                </a:cxn>
                <a:cxn ang="0">
                  <a:pos x="1376" y="21"/>
                </a:cxn>
                <a:cxn ang="0">
                  <a:pos x="1398" y="10"/>
                </a:cxn>
                <a:cxn ang="0">
                  <a:pos x="1477" y="37"/>
                </a:cxn>
                <a:cxn ang="0">
                  <a:pos x="1477" y="85"/>
                </a:cxn>
                <a:cxn ang="0">
                  <a:pos x="1483" y="133"/>
                </a:cxn>
                <a:cxn ang="0">
                  <a:pos x="1557" y="133"/>
                </a:cxn>
                <a:cxn ang="0">
                  <a:pos x="1610" y="170"/>
                </a:cxn>
                <a:cxn ang="0">
                  <a:pos x="1610" y="207"/>
                </a:cxn>
                <a:cxn ang="0">
                  <a:pos x="1647" y="212"/>
                </a:cxn>
                <a:cxn ang="0">
                  <a:pos x="1701" y="191"/>
                </a:cxn>
                <a:cxn ang="0">
                  <a:pos x="1775" y="164"/>
                </a:cxn>
                <a:cxn ang="0">
                  <a:pos x="1828" y="138"/>
                </a:cxn>
                <a:cxn ang="0">
                  <a:pos x="1833" y="95"/>
                </a:cxn>
                <a:cxn ang="0">
                  <a:pos x="1945" y="106"/>
                </a:cxn>
                <a:cxn ang="0">
                  <a:pos x="1902" y="228"/>
                </a:cxn>
                <a:cxn ang="0">
                  <a:pos x="1924" y="313"/>
                </a:cxn>
                <a:cxn ang="0">
                  <a:pos x="1929" y="414"/>
                </a:cxn>
                <a:cxn ang="0">
                  <a:pos x="1902" y="515"/>
                </a:cxn>
                <a:cxn ang="0">
                  <a:pos x="1929" y="563"/>
                </a:cxn>
                <a:cxn ang="0">
                  <a:pos x="1940" y="653"/>
                </a:cxn>
                <a:cxn ang="0">
                  <a:pos x="1918" y="765"/>
                </a:cxn>
                <a:cxn ang="0">
                  <a:pos x="2041" y="871"/>
                </a:cxn>
                <a:cxn ang="0">
                  <a:pos x="2003" y="887"/>
                </a:cxn>
                <a:cxn ang="0">
                  <a:pos x="1977" y="882"/>
                </a:cxn>
                <a:cxn ang="0">
                  <a:pos x="1934" y="876"/>
                </a:cxn>
                <a:cxn ang="0">
                  <a:pos x="1956" y="903"/>
                </a:cxn>
                <a:cxn ang="0">
                  <a:pos x="1924" y="887"/>
                </a:cxn>
                <a:cxn ang="0">
                  <a:pos x="1908" y="882"/>
                </a:cxn>
                <a:cxn ang="0">
                  <a:pos x="1881" y="892"/>
                </a:cxn>
                <a:cxn ang="0">
                  <a:pos x="1876" y="882"/>
                </a:cxn>
                <a:cxn ang="0">
                  <a:pos x="1690" y="935"/>
                </a:cxn>
                <a:cxn ang="0">
                  <a:pos x="872" y="1094"/>
                </a:cxn>
              </a:cxnLst>
              <a:rect l="0" t="0" r="r" b="b"/>
              <a:pathLst>
                <a:path w="2041" h="1100">
                  <a:moveTo>
                    <a:pt x="617" y="1100"/>
                  </a:moveTo>
                  <a:lnTo>
                    <a:pt x="617" y="1094"/>
                  </a:lnTo>
                  <a:lnTo>
                    <a:pt x="617" y="1089"/>
                  </a:lnTo>
                  <a:lnTo>
                    <a:pt x="617" y="1084"/>
                  </a:lnTo>
                  <a:lnTo>
                    <a:pt x="617" y="1078"/>
                  </a:lnTo>
                  <a:lnTo>
                    <a:pt x="617" y="1073"/>
                  </a:lnTo>
                  <a:lnTo>
                    <a:pt x="611" y="1068"/>
                  </a:lnTo>
                  <a:lnTo>
                    <a:pt x="590" y="1068"/>
                  </a:lnTo>
                  <a:lnTo>
                    <a:pt x="563" y="1068"/>
                  </a:lnTo>
                  <a:lnTo>
                    <a:pt x="510" y="1062"/>
                  </a:lnTo>
                  <a:lnTo>
                    <a:pt x="452" y="1062"/>
                  </a:lnTo>
                  <a:lnTo>
                    <a:pt x="431" y="1057"/>
                  </a:lnTo>
                  <a:lnTo>
                    <a:pt x="409" y="1052"/>
                  </a:lnTo>
                  <a:lnTo>
                    <a:pt x="393" y="1052"/>
                  </a:lnTo>
                  <a:lnTo>
                    <a:pt x="393" y="1046"/>
                  </a:lnTo>
                  <a:lnTo>
                    <a:pt x="378" y="1036"/>
                  </a:lnTo>
                  <a:lnTo>
                    <a:pt x="362" y="1031"/>
                  </a:lnTo>
                  <a:lnTo>
                    <a:pt x="351" y="1015"/>
                  </a:lnTo>
                  <a:lnTo>
                    <a:pt x="335" y="999"/>
                  </a:lnTo>
                  <a:lnTo>
                    <a:pt x="324" y="993"/>
                  </a:lnTo>
                  <a:lnTo>
                    <a:pt x="308" y="993"/>
                  </a:lnTo>
                  <a:lnTo>
                    <a:pt x="298" y="988"/>
                  </a:lnTo>
                  <a:lnTo>
                    <a:pt x="271" y="972"/>
                  </a:lnTo>
                  <a:lnTo>
                    <a:pt x="245" y="956"/>
                  </a:lnTo>
                  <a:lnTo>
                    <a:pt x="229" y="951"/>
                  </a:lnTo>
                  <a:lnTo>
                    <a:pt x="202" y="940"/>
                  </a:lnTo>
                  <a:lnTo>
                    <a:pt x="176" y="930"/>
                  </a:lnTo>
                  <a:lnTo>
                    <a:pt x="154" y="914"/>
                  </a:lnTo>
                  <a:lnTo>
                    <a:pt x="144" y="919"/>
                  </a:lnTo>
                  <a:lnTo>
                    <a:pt x="138" y="919"/>
                  </a:lnTo>
                  <a:lnTo>
                    <a:pt x="133" y="908"/>
                  </a:lnTo>
                  <a:lnTo>
                    <a:pt x="117" y="903"/>
                  </a:lnTo>
                  <a:lnTo>
                    <a:pt x="107" y="898"/>
                  </a:lnTo>
                  <a:lnTo>
                    <a:pt x="91" y="898"/>
                  </a:lnTo>
                  <a:lnTo>
                    <a:pt x="85" y="887"/>
                  </a:lnTo>
                  <a:lnTo>
                    <a:pt x="69" y="876"/>
                  </a:lnTo>
                  <a:lnTo>
                    <a:pt x="53" y="866"/>
                  </a:lnTo>
                  <a:lnTo>
                    <a:pt x="0" y="876"/>
                  </a:lnTo>
                  <a:lnTo>
                    <a:pt x="37" y="845"/>
                  </a:lnTo>
                  <a:lnTo>
                    <a:pt x="53" y="834"/>
                  </a:lnTo>
                  <a:lnTo>
                    <a:pt x="69" y="818"/>
                  </a:lnTo>
                  <a:lnTo>
                    <a:pt x="128" y="786"/>
                  </a:lnTo>
                  <a:lnTo>
                    <a:pt x="176" y="754"/>
                  </a:lnTo>
                  <a:lnTo>
                    <a:pt x="192" y="744"/>
                  </a:lnTo>
                  <a:lnTo>
                    <a:pt x="207" y="722"/>
                  </a:lnTo>
                  <a:lnTo>
                    <a:pt x="223" y="712"/>
                  </a:lnTo>
                  <a:lnTo>
                    <a:pt x="213" y="701"/>
                  </a:lnTo>
                  <a:lnTo>
                    <a:pt x="207" y="691"/>
                  </a:lnTo>
                  <a:lnTo>
                    <a:pt x="197" y="675"/>
                  </a:lnTo>
                  <a:lnTo>
                    <a:pt x="192" y="664"/>
                  </a:lnTo>
                  <a:lnTo>
                    <a:pt x="192" y="653"/>
                  </a:lnTo>
                  <a:lnTo>
                    <a:pt x="229" y="621"/>
                  </a:lnTo>
                  <a:lnTo>
                    <a:pt x="218" y="600"/>
                  </a:lnTo>
                  <a:lnTo>
                    <a:pt x="271" y="590"/>
                  </a:lnTo>
                  <a:lnTo>
                    <a:pt x="261" y="584"/>
                  </a:lnTo>
                  <a:lnTo>
                    <a:pt x="261" y="579"/>
                  </a:lnTo>
                  <a:lnTo>
                    <a:pt x="266" y="568"/>
                  </a:lnTo>
                  <a:lnTo>
                    <a:pt x="255" y="558"/>
                  </a:lnTo>
                  <a:lnTo>
                    <a:pt x="282" y="558"/>
                  </a:lnTo>
                  <a:lnTo>
                    <a:pt x="292" y="505"/>
                  </a:lnTo>
                  <a:lnTo>
                    <a:pt x="388" y="531"/>
                  </a:lnTo>
                  <a:lnTo>
                    <a:pt x="409" y="520"/>
                  </a:lnTo>
                  <a:lnTo>
                    <a:pt x="415" y="520"/>
                  </a:lnTo>
                  <a:lnTo>
                    <a:pt x="420" y="520"/>
                  </a:lnTo>
                  <a:lnTo>
                    <a:pt x="425" y="520"/>
                  </a:lnTo>
                  <a:lnTo>
                    <a:pt x="425" y="515"/>
                  </a:lnTo>
                  <a:lnTo>
                    <a:pt x="431" y="499"/>
                  </a:lnTo>
                  <a:lnTo>
                    <a:pt x="468" y="494"/>
                  </a:lnTo>
                  <a:lnTo>
                    <a:pt x="478" y="489"/>
                  </a:lnTo>
                  <a:lnTo>
                    <a:pt x="484" y="478"/>
                  </a:lnTo>
                  <a:lnTo>
                    <a:pt x="494" y="462"/>
                  </a:lnTo>
                  <a:lnTo>
                    <a:pt x="510" y="446"/>
                  </a:lnTo>
                  <a:lnTo>
                    <a:pt x="516" y="446"/>
                  </a:lnTo>
                  <a:lnTo>
                    <a:pt x="532" y="441"/>
                  </a:lnTo>
                  <a:lnTo>
                    <a:pt x="537" y="435"/>
                  </a:lnTo>
                  <a:lnTo>
                    <a:pt x="537" y="425"/>
                  </a:lnTo>
                  <a:lnTo>
                    <a:pt x="542" y="414"/>
                  </a:lnTo>
                  <a:lnTo>
                    <a:pt x="542" y="404"/>
                  </a:lnTo>
                  <a:lnTo>
                    <a:pt x="553" y="398"/>
                  </a:lnTo>
                  <a:lnTo>
                    <a:pt x="558" y="393"/>
                  </a:lnTo>
                  <a:lnTo>
                    <a:pt x="563" y="382"/>
                  </a:lnTo>
                  <a:lnTo>
                    <a:pt x="569" y="377"/>
                  </a:lnTo>
                  <a:lnTo>
                    <a:pt x="579" y="372"/>
                  </a:lnTo>
                  <a:lnTo>
                    <a:pt x="595" y="366"/>
                  </a:lnTo>
                  <a:lnTo>
                    <a:pt x="638" y="308"/>
                  </a:lnTo>
                  <a:lnTo>
                    <a:pt x="643" y="313"/>
                  </a:lnTo>
                  <a:lnTo>
                    <a:pt x="670" y="276"/>
                  </a:lnTo>
                  <a:lnTo>
                    <a:pt x="664" y="271"/>
                  </a:lnTo>
                  <a:lnTo>
                    <a:pt x="670" y="265"/>
                  </a:lnTo>
                  <a:lnTo>
                    <a:pt x="664" y="265"/>
                  </a:lnTo>
                  <a:lnTo>
                    <a:pt x="664" y="260"/>
                  </a:lnTo>
                  <a:lnTo>
                    <a:pt x="670" y="255"/>
                  </a:lnTo>
                  <a:lnTo>
                    <a:pt x="664" y="249"/>
                  </a:lnTo>
                  <a:lnTo>
                    <a:pt x="670" y="244"/>
                  </a:lnTo>
                  <a:lnTo>
                    <a:pt x="675" y="244"/>
                  </a:lnTo>
                  <a:lnTo>
                    <a:pt x="686" y="244"/>
                  </a:lnTo>
                  <a:lnTo>
                    <a:pt x="691" y="239"/>
                  </a:lnTo>
                  <a:lnTo>
                    <a:pt x="696" y="239"/>
                  </a:lnTo>
                  <a:lnTo>
                    <a:pt x="702" y="234"/>
                  </a:lnTo>
                  <a:lnTo>
                    <a:pt x="707" y="234"/>
                  </a:lnTo>
                  <a:lnTo>
                    <a:pt x="712" y="228"/>
                  </a:lnTo>
                  <a:lnTo>
                    <a:pt x="723" y="218"/>
                  </a:lnTo>
                  <a:lnTo>
                    <a:pt x="723" y="212"/>
                  </a:lnTo>
                  <a:lnTo>
                    <a:pt x="728" y="212"/>
                  </a:lnTo>
                  <a:lnTo>
                    <a:pt x="728" y="207"/>
                  </a:lnTo>
                  <a:lnTo>
                    <a:pt x="733" y="202"/>
                  </a:lnTo>
                  <a:lnTo>
                    <a:pt x="728" y="202"/>
                  </a:lnTo>
                  <a:lnTo>
                    <a:pt x="728" y="196"/>
                  </a:lnTo>
                  <a:lnTo>
                    <a:pt x="723" y="196"/>
                  </a:lnTo>
                  <a:lnTo>
                    <a:pt x="718" y="191"/>
                  </a:lnTo>
                  <a:lnTo>
                    <a:pt x="718" y="186"/>
                  </a:lnTo>
                  <a:lnTo>
                    <a:pt x="712" y="186"/>
                  </a:lnTo>
                  <a:lnTo>
                    <a:pt x="712" y="180"/>
                  </a:lnTo>
                  <a:lnTo>
                    <a:pt x="712" y="175"/>
                  </a:lnTo>
                  <a:lnTo>
                    <a:pt x="712" y="170"/>
                  </a:lnTo>
                  <a:lnTo>
                    <a:pt x="707" y="170"/>
                  </a:lnTo>
                  <a:lnTo>
                    <a:pt x="707" y="164"/>
                  </a:lnTo>
                  <a:lnTo>
                    <a:pt x="707" y="159"/>
                  </a:lnTo>
                  <a:lnTo>
                    <a:pt x="712" y="159"/>
                  </a:lnTo>
                  <a:lnTo>
                    <a:pt x="718" y="159"/>
                  </a:lnTo>
                  <a:lnTo>
                    <a:pt x="728" y="164"/>
                  </a:lnTo>
                  <a:lnTo>
                    <a:pt x="733" y="170"/>
                  </a:lnTo>
                  <a:lnTo>
                    <a:pt x="739" y="170"/>
                  </a:lnTo>
                  <a:lnTo>
                    <a:pt x="739" y="164"/>
                  </a:lnTo>
                  <a:lnTo>
                    <a:pt x="744" y="164"/>
                  </a:lnTo>
                  <a:lnTo>
                    <a:pt x="749" y="159"/>
                  </a:lnTo>
                  <a:lnTo>
                    <a:pt x="755" y="159"/>
                  </a:lnTo>
                  <a:lnTo>
                    <a:pt x="755" y="154"/>
                  </a:lnTo>
                  <a:lnTo>
                    <a:pt x="760" y="154"/>
                  </a:lnTo>
                  <a:lnTo>
                    <a:pt x="760" y="149"/>
                  </a:lnTo>
                  <a:lnTo>
                    <a:pt x="765" y="143"/>
                  </a:lnTo>
                  <a:lnTo>
                    <a:pt x="771" y="143"/>
                  </a:lnTo>
                  <a:lnTo>
                    <a:pt x="776" y="138"/>
                  </a:lnTo>
                  <a:lnTo>
                    <a:pt x="781" y="138"/>
                  </a:lnTo>
                  <a:lnTo>
                    <a:pt x="781" y="133"/>
                  </a:lnTo>
                  <a:lnTo>
                    <a:pt x="819" y="133"/>
                  </a:lnTo>
                  <a:lnTo>
                    <a:pt x="824" y="175"/>
                  </a:lnTo>
                  <a:lnTo>
                    <a:pt x="819" y="180"/>
                  </a:lnTo>
                  <a:lnTo>
                    <a:pt x="819" y="186"/>
                  </a:lnTo>
                  <a:lnTo>
                    <a:pt x="813" y="191"/>
                  </a:lnTo>
                  <a:lnTo>
                    <a:pt x="819" y="196"/>
                  </a:lnTo>
                  <a:lnTo>
                    <a:pt x="819" y="202"/>
                  </a:lnTo>
                  <a:lnTo>
                    <a:pt x="819" y="207"/>
                  </a:lnTo>
                  <a:lnTo>
                    <a:pt x="813" y="212"/>
                  </a:lnTo>
                  <a:lnTo>
                    <a:pt x="813" y="218"/>
                  </a:lnTo>
                  <a:lnTo>
                    <a:pt x="813" y="223"/>
                  </a:lnTo>
                  <a:lnTo>
                    <a:pt x="813" y="228"/>
                  </a:lnTo>
                  <a:lnTo>
                    <a:pt x="813" y="234"/>
                  </a:lnTo>
                  <a:lnTo>
                    <a:pt x="808" y="239"/>
                  </a:lnTo>
                  <a:lnTo>
                    <a:pt x="803" y="239"/>
                  </a:lnTo>
                  <a:lnTo>
                    <a:pt x="813" y="244"/>
                  </a:lnTo>
                  <a:lnTo>
                    <a:pt x="819" y="244"/>
                  </a:lnTo>
                  <a:lnTo>
                    <a:pt x="819" y="249"/>
                  </a:lnTo>
                  <a:lnTo>
                    <a:pt x="824" y="249"/>
                  </a:lnTo>
                  <a:lnTo>
                    <a:pt x="824" y="255"/>
                  </a:lnTo>
                  <a:lnTo>
                    <a:pt x="829" y="249"/>
                  </a:lnTo>
                  <a:lnTo>
                    <a:pt x="834" y="249"/>
                  </a:lnTo>
                  <a:lnTo>
                    <a:pt x="840" y="255"/>
                  </a:lnTo>
                  <a:lnTo>
                    <a:pt x="845" y="255"/>
                  </a:lnTo>
                  <a:lnTo>
                    <a:pt x="850" y="255"/>
                  </a:lnTo>
                  <a:lnTo>
                    <a:pt x="856" y="255"/>
                  </a:lnTo>
                  <a:lnTo>
                    <a:pt x="861" y="255"/>
                  </a:lnTo>
                  <a:lnTo>
                    <a:pt x="861" y="249"/>
                  </a:lnTo>
                  <a:lnTo>
                    <a:pt x="866" y="255"/>
                  </a:lnTo>
                  <a:lnTo>
                    <a:pt x="872" y="244"/>
                  </a:lnTo>
                  <a:lnTo>
                    <a:pt x="866" y="239"/>
                  </a:lnTo>
                  <a:lnTo>
                    <a:pt x="872" y="239"/>
                  </a:lnTo>
                  <a:lnTo>
                    <a:pt x="872" y="244"/>
                  </a:lnTo>
                  <a:lnTo>
                    <a:pt x="877" y="244"/>
                  </a:lnTo>
                  <a:lnTo>
                    <a:pt x="888" y="244"/>
                  </a:lnTo>
                  <a:lnTo>
                    <a:pt x="882" y="234"/>
                  </a:lnTo>
                  <a:lnTo>
                    <a:pt x="882" y="228"/>
                  </a:lnTo>
                  <a:lnTo>
                    <a:pt x="882" y="223"/>
                  </a:lnTo>
                  <a:lnTo>
                    <a:pt x="888" y="218"/>
                  </a:lnTo>
                  <a:lnTo>
                    <a:pt x="893" y="218"/>
                  </a:lnTo>
                  <a:lnTo>
                    <a:pt x="898" y="212"/>
                  </a:lnTo>
                  <a:lnTo>
                    <a:pt x="898" y="218"/>
                  </a:lnTo>
                  <a:lnTo>
                    <a:pt x="893" y="223"/>
                  </a:lnTo>
                  <a:lnTo>
                    <a:pt x="898" y="223"/>
                  </a:lnTo>
                  <a:lnTo>
                    <a:pt x="904" y="218"/>
                  </a:lnTo>
                  <a:lnTo>
                    <a:pt x="904" y="212"/>
                  </a:lnTo>
                  <a:lnTo>
                    <a:pt x="909" y="212"/>
                  </a:lnTo>
                  <a:lnTo>
                    <a:pt x="909" y="218"/>
                  </a:lnTo>
                  <a:lnTo>
                    <a:pt x="909" y="223"/>
                  </a:lnTo>
                  <a:lnTo>
                    <a:pt x="904" y="223"/>
                  </a:lnTo>
                  <a:lnTo>
                    <a:pt x="909" y="223"/>
                  </a:lnTo>
                  <a:lnTo>
                    <a:pt x="914" y="228"/>
                  </a:lnTo>
                  <a:lnTo>
                    <a:pt x="919" y="228"/>
                  </a:lnTo>
                  <a:lnTo>
                    <a:pt x="925" y="234"/>
                  </a:lnTo>
                  <a:lnTo>
                    <a:pt x="925" y="239"/>
                  </a:lnTo>
                  <a:lnTo>
                    <a:pt x="925" y="244"/>
                  </a:lnTo>
                  <a:lnTo>
                    <a:pt x="925" y="249"/>
                  </a:lnTo>
                  <a:lnTo>
                    <a:pt x="930" y="249"/>
                  </a:lnTo>
                  <a:lnTo>
                    <a:pt x="941" y="249"/>
                  </a:lnTo>
                  <a:lnTo>
                    <a:pt x="951" y="244"/>
                  </a:lnTo>
                  <a:lnTo>
                    <a:pt x="967" y="239"/>
                  </a:lnTo>
                  <a:lnTo>
                    <a:pt x="973" y="239"/>
                  </a:lnTo>
                  <a:lnTo>
                    <a:pt x="978" y="239"/>
                  </a:lnTo>
                  <a:lnTo>
                    <a:pt x="983" y="239"/>
                  </a:lnTo>
                  <a:lnTo>
                    <a:pt x="983" y="234"/>
                  </a:lnTo>
                  <a:lnTo>
                    <a:pt x="989" y="239"/>
                  </a:lnTo>
                  <a:lnTo>
                    <a:pt x="989" y="244"/>
                  </a:lnTo>
                  <a:lnTo>
                    <a:pt x="994" y="244"/>
                  </a:lnTo>
                  <a:lnTo>
                    <a:pt x="999" y="244"/>
                  </a:lnTo>
                  <a:lnTo>
                    <a:pt x="999" y="249"/>
                  </a:lnTo>
                  <a:lnTo>
                    <a:pt x="994" y="249"/>
                  </a:lnTo>
                  <a:lnTo>
                    <a:pt x="994" y="255"/>
                  </a:lnTo>
                  <a:lnTo>
                    <a:pt x="994" y="260"/>
                  </a:lnTo>
                  <a:lnTo>
                    <a:pt x="994" y="265"/>
                  </a:lnTo>
                  <a:lnTo>
                    <a:pt x="994" y="271"/>
                  </a:lnTo>
                  <a:lnTo>
                    <a:pt x="994" y="276"/>
                  </a:lnTo>
                  <a:lnTo>
                    <a:pt x="999" y="276"/>
                  </a:lnTo>
                  <a:lnTo>
                    <a:pt x="999" y="281"/>
                  </a:lnTo>
                  <a:lnTo>
                    <a:pt x="999" y="276"/>
                  </a:lnTo>
                  <a:lnTo>
                    <a:pt x="1004" y="276"/>
                  </a:lnTo>
                  <a:lnTo>
                    <a:pt x="1010" y="276"/>
                  </a:lnTo>
                  <a:lnTo>
                    <a:pt x="1015" y="271"/>
                  </a:lnTo>
                  <a:lnTo>
                    <a:pt x="1020" y="271"/>
                  </a:lnTo>
                  <a:lnTo>
                    <a:pt x="1026" y="265"/>
                  </a:lnTo>
                  <a:lnTo>
                    <a:pt x="1031" y="265"/>
                  </a:lnTo>
                  <a:lnTo>
                    <a:pt x="1036" y="265"/>
                  </a:lnTo>
                  <a:lnTo>
                    <a:pt x="1042" y="260"/>
                  </a:lnTo>
                  <a:lnTo>
                    <a:pt x="1047" y="255"/>
                  </a:lnTo>
                  <a:lnTo>
                    <a:pt x="1036" y="239"/>
                  </a:lnTo>
                  <a:lnTo>
                    <a:pt x="1063" y="228"/>
                  </a:lnTo>
                  <a:lnTo>
                    <a:pt x="1074" y="234"/>
                  </a:lnTo>
                  <a:lnTo>
                    <a:pt x="1074" y="196"/>
                  </a:lnTo>
                  <a:lnTo>
                    <a:pt x="1079" y="191"/>
                  </a:lnTo>
                  <a:lnTo>
                    <a:pt x="1084" y="186"/>
                  </a:lnTo>
                  <a:lnTo>
                    <a:pt x="1095" y="186"/>
                  </a:lnTo>
                  <a:lnTo>
                    <a:pt x="1100" y="186"/>
                  </a:lnTo>
                  <a:lnTo>
                    <a:pt x="1105" y="186"/>
                  </a:lnTo>
                  <a:lnTo>
                    <a:pt x="1111" y="180"/>
                  </a:lnTo>
                  <a:lnTo>
                    <a:pt x="1111" y="170"/>
                  </a:lnTo>
                  <a:lnTo>
                    <a:pt x="1121" y="159"/>
                  </a:lnTo>
                  <a:lnTo>
                    <a:pt x="1127" y="159"/>
                  </a:lnTo>
                  <a:lnTo>
                    <a:pt x="1132" y="149"/>
                  </a:lnTo>
                  <a:lnTo>
                    <a:pt x="1143" y="149"/>
                  </a:lnTo>
                  <a:lnTo>
                    <a:pt x="1143" y="143"/>
                  </a:lnTo>
                  <a:lnTo>
                    <a:pt x="1143" y="138"/>
                  </a:lnTo>
                  <a:lnTo>
                    <a:pt x="1148" y="133"/>
                  </a:lnTo>
                  <a:lnTo>
                    <a:pt x="1164" y="127"/>
                  </a:lnTo>
                  <a:lnTo>
                    <a:pt x="1169" y="117"/>
                  </a:lnTo>
                  <a:lnTo>
                    <a:pt x="1169" y="122"/>
                  </a:lnTo>
                  <a:lnTo>
                    <a:pt x="1180" y="117"/>
                  </a:lnTo>
                  <a:lnTo>
                    <a:pt x="1185" y="122"/>
                  </a:lnTo>
                  <a:lnTo>
                    <a:pt x="1185" y="127"/>
                  </a:lnTo>
                  <a:lnTo>
                    <a:pt x="1196" y="127"/>
                  </a:lnTo>
                  <a:lnTo>
                    <a:pt x="1201" y="138"/>
                  </a:lnTo>
                  <a:lnTo>
                    <a:pt x="1206" y="138"/>
                  </a:lnTo>
                  <a:lnTo>
                    <a:pt x="1206" y="143"/>
                  </a:lnTo>
                  <a:lnTo>
                    <a:pt x="1201" y="149"/>
                  </a:lnTo>
                  <a:lnTo>
                    <a:pt x="1206" y="154"/>
                  </a:lnTo>
                  <a:lnTo>
                    <a:pt x="1206" y="159"/>
                  </a:lnTo>
                  <a:lnTo>
                    <a:pt x="1206" y="164"/>
                  </a:lnTo>
                  <a:lnTo>
                    <a:pt x="1201" y="164"/>
                  </a:lnTo>
                  <a:lnTo>
                    <a:pt x="1201" y="175"/>
                  </a:lnTo>
                  <a:lnTo>
                    <a:pt x="1201" y="186"/>
                  </a:lnTo>
                  <a:lnTo>
                    <a:pt x="1196" y="186"/>
                  </a:lnTo>
                  <a:lnTo>
                    <a:pt x="1196" y="191"/>
                  </a:lnTo>
                  <a:lnTo>
                    <a:pt x="1206" y="191"/>
                  </a:lnTo>
                  <a:lnTo>
                    <a:pt x="1206" y="186"/>
                  </a:lnTo>
                  <a:lnTo>
                    <a:pt x="1228" y="180"/>
                  </a:lnTo>
                  <a:lnTo>
                    <a:pt x="1233" y="180"/>
                  </a:lnTo>
                  <a:lnTo>
                    <a:pt x="1238" y="186"/>
                  </a:lnTo>
                  <a:lnTo>
                    <a:pt x="1244" y="191"/>
                  </a:lnTo>
                  <a:lnTo>
                    <a:pt x="1249" y="191"/>
                  </a:lnTo>
                  <a:lnTo>
                    <a:pt x="1244" y="186"/>
                  </a:lnTo>
                  <a:lnTo>
                    <a:pt x="1254" y="180"/>
                  </a:lnTo>
                  <a:lnTo>
                    <a:pt x="1249" y="175"/>
                  </a:lnTo>
                  <a:lnTo>
                    <a:pt x="1249" y="164"/>
                  </a:lnTo>
                  <a:lnTo>
                    <a:pt x="1254" y="164"/>
                  </a:lnTo>
                  <a:lnTo>
                    <a:pt x="1260" y="159"/>
                  </a:lnTo>
                  <a:lnTo>
                    <a:pt x="1265" y="154"/>
                  </a:lnTo>
                  <a:lnTo>
                    <a:pt x="1275" y="159"/>
                  </a:lnTo>
                  <a:lnTo>
                    <a:pt x="1281" y="159"/>
                  </a:lnTo>
                  <a:lnTo>
                    <a:pt x="1286" y="159"/>
                  </a:lnTo>
                  <a:lnTo>
                    <a:pt x="1286" y="154"/>
                  </a:lnTo>
                  <a:lnTo>
                    <a:pt x="1291" y="149"/>
                  </a:lnTo>
                  <a:lnTo>
                    <a:pt x="1275" y="138"/>
                  </a:lnTo>
                  <a:lnTo>
                    <a:pt x="1286" y="127"/>
                  </a:lnTo>
                  <a:lnTo>
                    <a:pt x="1286" y="122"/>
                  </a:lnTo>
                  <a:lnTo>
                    <a:pt x="1291" y="122"/>
                  </a:lnTo>
                  <a:lnTo>
                    <a:pt x="1291" y="127"/>
                  </a:lnTo>
                  <a:lnTo>
                    <a:pt x="1291" y="122"/>
                  </a:lnTo>
                  <a:lnTo>
                    <a:pt x="1302" y="122"/>
                  </a:lnTo>
                  <a:lnTo>
                    <a:pt x="1307" y="117"/>
                  </a:lnTo>
                  <a:lnTo>
                    <a:pt x="1313" y="117"/>
                  </a:lnTo>
                  <a:lnTo>
                    <a:pt x="1323" y="95"/>
                  </a:lnTo>
                  <a:lnTo>
                    <a:pt x="1323" y="90"/>
                  </a:lnTo>
                  <a:lnTo>
                    <a:pt x="1329" y="90"/>
                  </a:lnTo>
                  <a:lnTo>
                    <a:pt x="1350" y="95"/>
                  </a:lnTo>
                  <a:lnTo>
                    <a:pt x="1350" y="90"/>
                  </a:lnTo>
                  <a:lnTo>
                    <a:pt x="1355" y="85"/>
                  </a:lnTo>
                  <a:lnTo>
                    <a:pt x="1366" y="79"/>
                  </a:lnTo>
                  <a:lnTo>
                    <a:pt x="1371" y="79"/>
                  </a:lnTo>
                  <a:lnTo>
                    <a:pt x="1371" y="74"/>
                  </a:lnTo>
                  <a:lnTo>
                    <a:pt x="1371" y="64"/>
                  </a:lnTo>
                  <a:lnTo>
                    <a:pt x="1376" y="64"/>
                  </a:lnTo>
                  <a:lnTo>
                    <a:pt x="1382" y="64"/>
                  </a:lnTo>
                  <a:lnTo>
                    <a:pt x="1382" y="58"/>
                  </a:lnTo>
                  <a:lnTo>
                    <a:pt x="1387" y="58"/>
                  </a:lnTo>
                  <a:lnTo>
                    <a:pt x="1392" y="58"/>
                  </a:lnTo>
                  <a:lnTo>
                    <a:pt x="1398" y="58"/>
                  </a:lnTo>
                  <a:lnTo>
                    <a:pt x="1403" y="53"/>
                  </a:lnTo>
                  <a:lnTo>
                    <a:pt x="1403" y="48"/>
                  </a:lnTo>
                  <a:lnTo>
                    <a:pt x="1408" y="48"/>
                  </a:lnTo>
                  <a:lnTo>
                    <a:pt x="1408" y="42"/>
                  </a:lnTo>
                  <a:lnTo>
                    <a:pt x="1414" y="42"/>
                  </a:lnTo>
                  <a:lnTo>
                    <a:pt x="1414" y="37"/>
                  </a:lnTo>
                  <a:lnTo>
                    <a:pt x="1419" y="37"/>
                  </a:lnTo>
                  <a:lnTo>
                    <a:pt x="1403" y="26"/>
                  </a:lnTo>
                  <a:lnTo>
                    <a:pt x="1398" y="26"/>
                  </a:lnTo>
                  <a:lnTo>
                    <a:pt x="1392" y="32"/>
                  </a:lnTo>
                  <a:lnTo>
                    <a:pt x="1392" y="37"/>
                  </a:lnTo>
                  <a:lnTo>
                    <a:pt x="1387" y="37"/>
                  </a:lnTo>
                  <a:lnTo>
                    <a:pt x="1387" y="32"/>
                  </a:lnTo>
                  <a:lnTo>
                    <a:pt x="1382" y="26"/>
                  </a:lnTo>
                  <a:lnTo>
                    <a:pt x="1376" y="21"/>
                  </a:lnTo>
                  <a:lnTo>
                    <a:pt x="1376" y="16"/>
                  </a:lnTo>
                  <a:lnTo>
                    <a:pt x="1371" y="21"/>
                  </a:lnTo>
                  <a:lnTo>
                    <a:pt x="1366" y="10"/>
                  </a:lnTo>
                  <a:lnTo>
                    <a:pt x="1366" y="5"/>
                  </a:lnTo>
                  <a:lnTo>
                    <a:pt x="1371" y="0"/>
                  </a:lnTo>
                  <a:lnTo>
                    <a:pt x="1376" y="5"/>
                  </a:lnTo>
                  <a:lnTo>
                    <a:pt x="1382" y="5"/>
                  </a:lnTo>
                  <a:lnTo>
                    <a:pt x="1387" y="5"/>
                  </a:lnTo>
                  <a:lnTo>
                    <a:pt x="1392" y="5"/>
                  </a:lnTo>
                  <a:lnTo>
                    <a:pt x="1392" y="0"/>
                  </a:lnTo>
                  <a:lnTo>
                    <a:pt x="1398" y="10"/>
                  </a:lnTo>
                  <a:lnTo>
                    <a:pt x="1403" y="0"/>
                  </a:lnTo>
                  <a:lnTo>
                    <a:pt x="1414" y="0"/>
                  </a:lnTo>
                  <a:lnTo>
                    <a:pt x="1430" y="0"/>
                  </a:lnTo>
                  <a:lnTo>
                    <a:pt x="1467" y="10"/>
                  </a:lnTo>
                  <a:lnTo>
                    <a:pt x="1477" y="16"/>
                  </a:lnTo>
                  <a:lnTo>
                    <a:pt x="1472" y="16"/>
                  </a:lnTo>
                  <a:lnTo>
                    <a:pt x="1472" y="21"/>
                  </a:lnTo>
                  <a:lnTo>
                    <a:pt x="1477" y="21"/>
                  </a:lnTo>
                  <a:lnTo>
                    <a:pt x="1477" y="26"/>
                  </a:lnTo>
                  <a:lnTo>
                    <a:pt x="1477" y="32"/>
                  </a:lnTo>
                  <a:lnTo>
                    <a:pt x="1477" y="37"/>
                  </a:lnTo>
                  <a:lnTo>
                    <a:pt x="1472" y="42"/>
                  </a:lnTo>
                  <a:lnTo>
                    <a:pt x="1472" y="48"/>
                  </a:lnTo>
                  <a:lnTo>
                    <a:pt x="1477" y="53"/>
                  </a:lnTo>
                  <a:lnTo>
                    <a:pt x="1477" y="58"/>
                  </a:lnTo>
                  <a:lnTo>
                    <a:pt x="1472" y="64"/>
                  </a:lnTo>
                  <a:lnTo>
                    <a:pt x="1477" y="64"/>
                  </a:lnTo>
                  <a:lnTo>
                    <a:pt x="1483" y="69"/>
                  </a:lnTo>
                  <a:lnTo>
                    <a:pt x="1483" y="74"/>
                  </a:lnTo>
                  <a:lnTo>
                    <a:pt x="1483" y="79"/>
                  </a:lnTo>
                  <a:lnTo>
                    <a:pt x="1483" y="85"/>
                  </a:lnTo>
                  <a:lnTo>
                    <a:pt x="1477" y="85"/>
                  </a:lnTo>
                  <a:lnTo>
                    <a:pt x="1477" y="90"/>
                  </a:lnTo>
                  <a:lnTo>
                    <a:pt x="1472" y="90"/>
                  </a:lnTo>
                  <a:lnTo>
                    <a:pt x="1467" y="90"/>
                  </a:lnTo>
                  <a:lnTo>
                    <a:pt x="1467" y="95"/>
                  </a:lnTo>
                  <a:lnTo>
                    <a:pt x="1467" y="101"/>
                  </a:lnTo>
                  <a:lnTo>
                    <a:pt x="1472" y="106"/>
                  </a:lnTo>
                  <a:lnTo>
                    <a:pt x="1467" y="111"/>
                  </a:lnTo>
                  <a:lnTo>
                    <a:pt x="1467" y="117"/>
                  </a:lnTo>
                  <a:lnTo>
                    <a:pt x="1467" y="122"/>
                  </a:lnTo>
                  <a:lnTo>
                    <a:pt x="1477" y="127"/>
                  </a:lnTo>
                  <a:lnTo>
                    <a:pt x="1483" y="133"/>
                  </a:lnTo>
                  <a:lnTo>
                    <a:pt x="1499" y="127"/>
                  </a:lnTo>
                  <a:lnTo>
                    <a:pt x="1515" y="127"/>
                  </a:lnTo>
                  <a:lnTo>
                    <a:pt x="1525" y="122"/>
                  </a:lnTo>
                  <a:lnTo>
                    <a:pt x="1530" y="117"/>
                  </a:lnTo>
                  <a:lnTo>
                    <a:pt x="1536" y="117"/>
                  </a:lnTo>
                  <a:lnTo>
                    <a:pt x="1541" y="117"/>
                  </a:lnTo>
                  <a:lnTo>
                    <a:pt x="1546" y="117"/>
                  </a:lnTo>
                  <a:lnTo>
                    <a:pt x="1557" y="122"/>
                  </a:lnTo>
                  <a:lnTo>
                    <a:pt x="1562" y="122"/>
                  </a:lnTo>
                  <a:lnTo>
                    <a:pt x="1562" y="127"/>
                  </a:lnTo>
                  <a:lnTo>
                    <a:pt x="1557" y="133"/>
                  </a:lnTo>
                  <a:lnTo>
                    <a:pt x="1562" y="143"/>
                  </a:lnTo>
                  <a:lnTo>
                    <a:pt x="1568" y="154"/>
                  </a:lnTo>
                  <a:lnTo>
                    <a:pt x="1573" y="149"/>
                  </a:lnTo>
                  <a:lnTo>
                    <a:pt x="1578" y="149"/>
                  </a:lnTo>
                  <a:lnTo>
                    <a:pt x="1578" y="138"/>
                  </a:lnTo>
                  <a:lnTo>
                    <a:pt x="1584" y="138"/>
                  </a:lnTo>
                  <a:lnTo>
                    <a:pt x="1589" y="149"/>
                  </a:lnTo>
                  <a:lnTo>
                    <a:pt x="1594" y="154"/>
                  </a:lnTo>
                  <a:lnTo>
                    <a:pt x="1600" y="149"/>
                  </a:lnTo>
                  <a:lnTo>
                    <a:pt x="1605" y="159"/>
                  </a:lnTo>
                  <a:lnTo>
                    <a:pt x="1610" y="170"/>
                  </a:lnTo>
                  <a:lnTo>
                    <a:pt x="1610" y="175"/>
                  </a:lnTo>
                  <a:lnTo>
                    <a:pt x="1610" y="180"/>
                  </a:lnTo>
                  <a:lnTo>
                    <a:pt x="1615" y="180"/>
                  </a:lnTo>
                  <a:lnTo>
                    <a:pt x="1626" y="186"/>
                  </a:lnTo>
                  <a:lnTo>
                    <a:pt x="1631" y="186"/>
                  </a:lnTo>
                  <a:lnTo>
                    <a:pt x="1637" y="191"/>
                  </a:lnTo>
                  <a:lnTo>
                    <a:pt x="1631" y="196"/>
                  </a:lnTo>
                  <a:lnTo>
                    <a:pt x="1626" y="196"/>
                  </a:lnTo>
                  <a:lnTo>
                    <a:pt x="1621" y="202"/>
                  </a:lnTo>
                  <a:lnTo>
                    <a:pt x="1615" y="202"/>
                  </a:lnTo>
                  <a:lnTo>
                    <a:pt x="1610" y="207"/>
                  </a:lnTo>
                  <a:lnTo>
                    <a:pt x="1594" y="223"/>
                  </a:lnTo>
                  <a:lnTo>
                    <a:pt x="1605" y="234"/>
                  </a:lnTo>
                  <a:lnTo>
                    <a:pt x="1610" y="234"/>
                  </a:lnTo>
                  <a:lnTo>
                    <a:pt x="1615" y="239"/>
                  </a:lnTo>
                  <a:lnTo>
                    <a:pt x="1621" y="239"/>
                  </a:lnTo>
                  <a:lnTo>
                    <a:pt x="1626" y="234"/>
                  </a:lnTo>
                  <a:lnTo>
                    <a:pt x="1631" y="228"/>
                  </a:lnTo>
                  <a:lnTo>
                    <a:pt x="1631" y="223"/>
                  </a:lnTo>
                  <a:lnTo>
                    <a:pt x="1637" y="223"/>
                  </a:lnTo>
                  <a:lnTo>
                    <a:pt x="1637" y="218"/>
                  </a:lnTo>
                  <a:lnTo>
                    <a:pt x="1647" y="212"/>
                  </a:lnTo>
                  <a:lnTo>
                    <a:pt x="1653" y="212"/>
                  </a:lnTo>
                  <a:lnTo>
                    <a:pt x="1653" y="207"/>
                  </a:lnTo>
                  <a:lnTo>
                    <a:pt x="1658" y="207"/>
                  </a:lnTo>
                  <a:lnTo>
                    <a:pt x="1658" y="202"/>
                  </a:lnTo>
                  <a:lnTo>
                    <a:pt x="1663" y="202"/>
                  </a:lnTo>
                  <a:lnTo>
                    <a:pt x="1663" y="196"/>
                  </a:lnTo>
                  <a:lnTo>
                    <a:pt x="1669" y="196"/>
                  </a:lnTo>
                  <a:lnTo>
                    <a:pt x="1685" y="196"/>
                  </a:lnTo>
                  <a:lnTo>
                    <a:pt x="1690" y="196"/>
                  </a:lnTo>
                  <a:lnTo>
                    <a:pt x="1701" y="196"/>
                  </a:lnTo>
                  <a:lnTo>
                    <a:pt x="1701" y="191"/>
                  </a:lnTo>
                  <a:lnTo>
                    <a:pt x="1706" y="186"/>
                  </a:lnTo>
                  <a:lnTo>
                    <a:pt x="1711" y="186"/>
                  </a:lnTo>
                  <a:lnTo>
                    <a:pt x="1716" y="191"/>
                  </a:lnTo>
                  <a:lnTo>
                    <a:pt x="1722" y="186"/>
                  </a:lnTo>
                  <a:lnTo>
                    <a:pt x="1743" y="180"/>
                  </a:lnTo>
                  <a:lnTo>
                    <a:pt x="1748" y="175"/>
                  </a:lnTo>
                  <a:lnTo>
                    <a:pt x="1754" y="175"/>
                  </a:lnTo>
                  <a:lnTo>
                    <a:pt x="1775" y="180"/>
                  </a:lnTo>
                  <a:lnTo>
                    <a:pt x="1775" y="175"/>
                  </a:lnTo>
                  <a:lnTo>
                    <a:pt x="1775" y="170"/>
                  </a:lnTo>
                  <a:lnTo>
                    <a:pt x="1775" y="164"/>
                  </a:lnTo>
                  <a:lnTo>
                    <a:pt x="1780" y="159"/>
                  </a:lnTo>
                  <a:lnTo>
                    <a:pt x="1780" y="154"/>
                  </a:lnTo>
                  <a:lnTo>
                    <a:pt x="1796" y="154"/>
                  </a:lnTo>
                  <a:lnTo>
                    <a:pt x="1807" y="154"/>
                  </a:lnTo>
                  <a:lnTo>
                    <a:pt x="1823" y="164"/>
                  </a:lnTo>
                  <a:lnTo>
                    <a:pt x="1828" y="164"/>
                  </a:lnTo>
                  <a:lnTo>
                    <a:pt x="1828" y="159"/>
                  </a:lnTo>
                  <a:lnTo>
                    <a:pt x="1828" y="154"/>
                  </a:lnTo>
                  <a:lnTo>
                    <a:pt x="1828" y="149"/>
                  </a:lnTo>
                  <a:lnTo>
                    <a:pt x="1828" y="143"/>
                  </a:lnTo>
                  <a:lnTo>
                    <a:pt x="1828" y="138"/>
                  </a:lnTo>
                  <a:lnTo>
                    <a:pt x="1828" y="133"/>
                  </a:lnTo>
                  <a:lnTo>
                    <a:pt x="1828" y="127"/>
                  </a:lnTo>
                  <a:lnTo>
                    <a:pt x="1833" y="127"/>
                  </a:lnTo>
                  <a:lnTo>
                    <a:pt x="1833" y="122"/>
                  </a:lnTo>
                  <a:lnTo>
                    <a:pt x="1828" y="122"/>
                  </a:lnTo>
                  <a:lnTo>
                    <a:pt x="1833" y="122"/>
                  </a:lnTo>
                  <a:lnTo>
                    <a:pt x="1833" y="117"/>
                  </a:lnTo>
                  <a:lnTo>
                    <a:pt x="1833" y="111"/>
                  </a:lnTo>
                  <a:lnTo>
                    <a:pt x="1833" y="106"/>
                  </a:lnTo>
                  <a:lnTo>
                    <a:pt x="1833" y="101"/>
                  </a:lnTo>
                  <a:lnTo>
                    <a:pt x="1833" y="95"/>
                  </a:lnTo>
                  <a:lnTo>
                    <a:pt x="1839" y="95"/>
                  </a:lnTo>
                  <a:lnTo>
                    <a:pt x="1839" y="90"/>
                  </a:lnTo>
                  <a:lnTo>
                    <a:pt x="1839" y="85"/>
                  </a:lnTo>
                  <a:lnTo>
                    <a:pt x="1855" y="79"/>
                  </a:lnTo>
                  <a:lnTo>
                    <a:pt x="1865" y="79"/>
                  </a:lnTo>
                  <a:lnTo>
                    <a:pt x="1871" y="79"/>
                  </a:lnTo>
                  <a:lnTo>
                    <a:pt x="1886" y="90"/>
                  </a:lnTo>
                  <a:lnTo>
                    <a:pt x="1897" y="95"/>
                  </a:lnTo>
                  <a:lnTo>
                    <a:pt x="1908" y="95"/>
                  </a:lnTo>
                  <a:lnTo>
                    <a:pt x="1918" y="95"/>
                  </a:lnTo>
                  <a:lnTo>
                    <a:pt x="1945" y="106"/>
                  </a:lnTo>
                  <a:lnTo>
                    <a:pt x="1950" y="133"/>
                  </a:lnTo>
                  <a:lnTo>
                    <a:pt x="1945" y="143"/>
                  </a:lnTo>
                  <a:lnTo>
                    <a:pt x="1956" y="154"/>
                  </a:lnTo>
                  <a:lnTo>
                    <a:pt x="1961" y="164"/>
                  </a:lnTo>
                  <a:lnTo>
                    <a:pt x="1956" y="175"/>
                  </a:lnTo>
                  <a:lnTo>
                    <a:pt x="1945" y="186"/>
                  </a:lnTo>
                  <a:lnTo>
                    <a:pt x="1929" y="202"/>
                  </a:lnTo>
                  <a:lnTo>
                    <a:pt x="1913" y="212"/>
                  </a:lnTo>
                  <a:lnTo>
                    <a:pt x="1908" y="218"/>
                  </a:lnTo>
                  <a:lnTo>
                    <a:pt x="1902" y="218"/>
                  </a:lnTo>
                  <a:lnTo>
                    <a:pt x="1902" y="228"/>
                  </a:lnTo>
                  <a:lnTo>
                    <a:pt x="1902" y="234"/>
                  </a:lnTo>
                  <a:lnTo>
                    <a:pt x="1902" y="244"/>
                  </a:lnTo>
                  <a:lnTo>
                    <a:pt x="1902" y="255"/>
                  </a:lnTo>
                  <a:lnTo>
                    <a:pt x="1908" y="260"/>
                  </a:lnTo>
                  <a:lnTo>
                    <a:pt x="1908" y="276"/>
                  </a:lnTo>
                  <a:lnTo>
                    <a:pt x="1897" y="287"/>
                  </a:lnTo>
                  <a:lnTo>
                    <a:pt x="1902" y="292"/>
                  </a:lnTo>
                  <a:lnTo>
                    <a:pt x="1908" y="303"/>
                  </a:lnTo>
                  <a:lnTo>
                    <a:pt x="1913" y="313"/>
                  </a:lnTo>
                  <a:lnTo>
                    <a:pt x="1918" y="313"/>
                  </a:lnTo>
                  <a:lnTo>
                    <a:pt x="1924" y="313"/>
                  </a:lnTo>
                  <a:lnTo>
                    <a:pt x="1934" y="319"/>
                  </a:lnTo>
                  <a:lnTo>
                    <a:pt x="1945" y="319"/>
                  </a:lnTo>
                  <a:lnTo>
                    <a:pt x="1940" y="335"/>
                  </a:lnTo>
                  <a:lnTo>
                    <a:pt x="1945" y="366"/>
                  </a:lnTo>
                  <a:lnTo>
                    <a:pt x="1934" y="372"/>
                  </a:lnTo>
                  <a:lnTo>
                    <a:pt x="1929" y="377"/>
                  </a:lnTo>
                  <a:lnTo>
                    <a:pt x="1918" y="388"/>
                  </a:lnTo>
                  <a:lnTo>
                    <a:pt x="1913" y="393"/>
                  </a:lnTo>
                  <a:lnTo>
                    <a:pt x="1908" y="404"/>
                  </a:lnTo>
                  <a:lnTo>
                    <a:pt x="1918" y="409"/>
                  </a:lnTo>
                  <a:lnTo>
                    <a:pt x="1929" y="414"/>
                  </a:lnTo>
                  <a:lnTo>
                    <a:pt x="1934" y="420"/>
                  </a:lnTo>
                  <a:lnTo>
                    <a:pt x="1940" y="420"/>
                  </a:lnTo>
                  <a:lnTo>
                    <a:pt x="1945" y="430"/>
                  </a:lnTo>
                  <a:lnTo>
                    <a:pt x="1950" y="441"/>
                  </a:lnTo>
                  <a:lnTo>
                    <a:pt x="1950" y="457"/>
                  </a:lnTo>
                  <a:lnTo>
                    <a:pt x="1950" y="462"/>
                  </a:lnTo>
                  <a:lnTo>
                    <a:pt x="1950" y="473"/>
                  </a:lnTo>
                  <a:lnTo>
                    <a:pt x="1950" y="483"/>
                  </a:lnTo>
                  <a:lnTo>
                    <a:pt x="1934" y="510"/>
                  </a:lnTo>
                  <a:lnTo>
                    <a:pt x="1908" y="510"/>
                  </a:lnTo>
                  <a:lnTo>
                    <a:pt x="1902" y="515"/>
                  </a:lnTo>
                  <a:lnTo>
                    <a:pt x="1902" y="526"/>
                  </a:lnTo>
                  <a:lnTo>
                    <a:pt x="1897" y="531"/>
                  </a:lnTo>
                  <a:lnTo>
                    <a:pt x="1897" y="536"/>
                  </a:lnTo>
                  <a:lnTo>
                    <a:pt x="1902" y="542"/>
                  </a:lnTo>
                  <a:lnTo>
                    <a:pt x="1908" y="542"/>
                  </a:lnTo>
                  <a:lnTo>
                    <a:pt x="1913" y="552"/>
                  </a:lnTo>
                  <a:lnTo>
                    <a:pt x="1918" y="552"/>
                  </a:lnTo>
                  <a:lnTo>
                    <a:pt x="1924" y="552"/>
                  </a:lnTo>
                  <a:lnTo>
                    <a:pt x="1940" y="552"/>
                  </a:lnTo>
                  <a:lnTo>
                    <a:pt x="1940" y="558"/>
                  </a:lnTo>
                  <a:lnTo>
                    <a:pt x="1929" y="563"/>
                  </a:lnTo>
                  <a:lnTo>
                    <a:pt x="1929" y="568"/>
                  </a:lnTo>
                  <a:lnTo>
                    <a:pt x="1934" y="579"/>
                  </a:lnTo>
                  <a:lnTo>
                    <a:pt x="1950" y="584"/>
                  </a:lnTo>
                  <a:lnTo>
                    <a:pt x="1961" y="584"/>
                  </a:lnTo>
                  <a:lnTo>
                    <a:pt x="1971" y="590"/>
                  </a:lnTo>
                  <a:lnTo>
                    <a:pt x="1950" y="600"/>
                  </a:lnTo>
                  <a:lnTo>
                    <a:pt x="1956" y="611"/>
                  </a:lnTo>
                  <a:lnTo>
                    <a:pt x="1950" y="621"/>
                  </a:lnTo>
                  <a:lnTo>
                    <a:pt x="1950" y="637"/>
                  </a:lnTo>
                  <a:lnTo>
                    <a:pt x="1940" y="637"/>
                  </a:lnTo>
                  <a:lnTo>
                    <a:pt x="1940" y="653"/>
                  </a:lnTo>
                  <a:lnTo>
                    <a:pt x="1940" y="669"/>
                  </a:lnTo>
                  <a:lnTo>
                    <a:pt x="1934" y="669"/>
                  </a:lnTo>
                  <a:lnTo>
                    <a:pt x="1934" y="685"/>
                  </a:lnTo>
                  <a:lnTo>
                    <a:pt x="1940" y="691"/>
                  </a:lnTo>
                  <a:lnTo>
                    <a:pt x="1945" y="696"/>
                  </a:lnTo>
                  <a:lnTo>
                    <a:pt x="1950" y="717"/>
                  </a:lnTo>
                  <a:lnTo>
                    <a:pt x="1956" y="728"/>
                  </a:lnTo>
                  <a:lnTo>
                    <a:pt x="1945" y="728"/>
                  </a:lnTo>
                  <a:lnTo>
                    <a:pt x="1929" y="728"/>
                  </a:lnTo>
                  <a:lnTo>
                    <a:pt x="1929" y="754"/>
                  </a:lnTo>
                  <a:lnTo>
                    <a:pt x="1918" y="765"/>
                  </a:lnTo>
                  <a:lnTo>
                    <a:pt x="1929" y="765"/>
                  </a:lnTo>
                  <a:lnTo>
                    <a:pt x="1934" y="776"/>
                  </a:lnTo>
                  <a:lnTo>
                    <a:pt x="1971" y="791"/>
                  </a:lnTo>
                  <a:lnTo>
                    <a:pt x="1977" y="786"/>
                  </a:lnTo>
                  <a:lnTo>
                    <a:pt x="1982" y="770"/>
                  </a:lnTo>
                  <a:lnTo>
                    <a:pt x="1993" y="770"/>
                  </a:lnTo>
                  <a:lnTo>
                    <a:pt x="1998" y="770"/>
                  </a:lnTo>
                  <a:lnTo>
                    <a:pt x="2003" y="770"/>
                  </a:lnTo>
                  <a:lnTo>
                    <a:pt x="2009" y="770"/>
                  </a:lnTo>
                  <a:lnTo>
                    <a:pt x="2014" y="770"/>
                  </a:lnTo>
                  <a:lnTo>
                    <a:pt x="2041" y="871"/>
                  </a:lnTo>
                  <a:lnTo>
                    <a:pt x="2041" y="876"/>
                  </a:lnTo>
                  <a:lnTo>
                    <a:pt x="2035" y="876"/>
                  </a:lnTo>
                  <a:lnTo>
                    <a:pt x="2035" y="871"/>
                  </a:lnTo>
                  <a:lnTo>
                    <a:pt x="2030" y="876"/>
                  </a:lnTo>
                  <a:lnTo>
                    <a:pt x="2030" y="871"/>
                  </a:lnTo>
                  <a:lnTo>
                    <a:pt x="2025" y="871"/>
                  </a:lnTo>
                  <a:lnTo>
                    <a:pt x="2025" y="876"/>
                  </a:lnTo>
                  <a:lnTo>
                    <a:pt x="2014" y="882"/>
                  </a:lnTo>
                  <a:lnTo>
                    <a:pt x="2009" y="882"/>
                  </a:lnTo>
                  <a:lnTo>
                    <a:pt x="2003" y="882"/>
                  </a:lnTo>
                  <a:lnTo>
                    <a:pt x="2003" y="887"/>
                  </a:lnTo>
                  <a:lnTo>
                    <a:pt x="1998" y="887"/>
                  </a:lnTo>
                  <a:lnTo>
                    <a:pt x="1998" y="892"/>
                  </a:lnTo>
                  <a:lnTo>
                    <a:pt x="1998" y="898"/>
                  </a:lnTo>
                  <a:lnTo>
                    <a:pt x="1993" y="898"/>
                  </a:lnTo>
                  <a:lnTo>
                    <a:pt x="1987" y="898"/>
                  </a:lnTo>
                  <a:lnTo>
                    <a:pt x="1982" y="898"/>
                  </a:lnTo>
                  <a:lnTo>
                    <a:pt x="1987" y="898"/>
                  </a:lnTo>
                  <a:lnTo>
                    <a:pt x="1982" y="892"/>
                  </a:lnTo>
                  <a:lnTo>
                    <a:pt x="1977" y="892"/>
                  </a:lnTo>
                  <a:lnTo>
                    <a:pt x="1977" y="887"/>
                  </a:lnTo>
                  <a:lnTo>
                    <a:pt x="1977" y="882"/>
                  </a:lnTo>
                  <a:lnTo>
                    <a:pt x="1971" y="882"/>
                  </a:lnTo>
                  <a:lnTo>
                    <a:pt x="1966" y="882"/>
                  </a:lnTo>
                  <a:lnTo>
                    <a:pt x="1961" y="882"/>
                  </a:lnTo>
                  <a:lnTo>
                    <a:pt x="1961" y="887"/>
                  </a:lnTo>
                  <a:lnTo>
                    <a:pt x="1956" y="887"/>
                  </a:lnTo>
                  <a:lnTo>
                    <a:pt x="1950" y="887"/>
                  </a:lnTo>
                  <a:lnTo>
                    <a:pt x="1950" y="882"/>
                  </a:lnTo>
                  <a:lnTo>
                    <a:pt x="1945" y="882"/>
                  </a:lnTo>
                  <a:lnTo>
                    <a:pt x="1945" y="876"/>
                  </a:lnTo>
                  <a:lnTo>
                    <a:pt x="1940" y="876"/>
                  </a:lnTo>
                  <a:lnTo>
                    <a:pt x="1934" y="876"/>
                  </a:lnTo>
                  <a:lnTo>
                    <a:pt x="1929" y="876"/>
                  </a:lnTo>
                  <a:lnTo>
                    <a:pt x="1934" y="876"/>
                  </a:lnTo>
                  <a:lnTo>
                    <a:pt x="1940" y="876"/>
                  </a:lnTo>
                  <a:lnTo>
                    <a:pt x="1940" y="882"/>
                  </a:lnTo>
                  <a:lnTo>
                    <a:pt x="1945" y="882"/>
                  </a:lnTo>
                  <a:lnTo>
                    <a:pt x="1945" y="887"/>
                  </a:lnTo>
                  <a:lnTo>
                    <a:pt x="1950" y="892"/>
                  </a:lnTo>
                  <a:lnTo>
                    <a:pt x="1950" y="887"/>
                  </a:lnTo>
                  <a:lnTo>
                    <a:pt x="1950" y="892"/>
                  </a:lnTo>
                  <a:lnTo>
                    <a:pt x="1956" y="898"/>
                  </a:lnTo>
                  <a:lnTo>
                    <a:pt x="1956" y="903"/>
                  </a:lnTo>
                  <a:lnTo>
                    <a:pt x="1956" y="898"/>
                  </a:lnTo>
                  <a:lnTo>
                    <a:pt x="1950" y="898"/>
                  </a:lnTo>
                  <a:lnTo>
                    <a:pt x="1945" y="898"/>
                  </a:lnTo>
                  <a:lnTo>
                    <a:pt x="1945" y="892"/>
                  </a:lnTo>
                  <a:lnTo>
                    <a:pt x="1940" y="892"/>
                  </a:lnTo>
                  <a:lnTo>
                    <a:pt x="1934" y="892"/>
                  </a:lnTo>
                  <a:lnTo>
                    <a:pt x="1929" y="892"/>
                  </a:lnTo>
                  <a:lnTo>
                    <a:pt x="1929" y="887"/>
                  </a:lnTo>
                  <a:lnTo>
                    <a:pt x="1924" y="887"/>
                  </a:lnTo>
                  <a:lnTo>
                    <a:pt x="1924" y="882"/>
                  </a:lnTo>
                  <a:lnTo>
                    <a:pt x="1924" y="887"/>
                  </a:lnTo>
                  <a:lnTo>
                    <a:pt x="1929" y="887"/>
                  </a:lnTo>
                  <a:lnTo>
                    <a:pt x="1929" y="882"/>
                  </a:lnTo>
                  <a:lnTo>
                    <a:pt x="1924" y="882"/>
                  </a:lnTo>
                  <a:lnTo>
                    <a:pt x="1929" y="882"/>
                  </a:lnTo>
                  <a:lnTo>
                    <a:pt x="1929" y="876"/>
                  </a:lnTo>
                  <a:lnTo>
                    <a:pt x="1924" y="882"/>
                  </a:lnTo>
                  <a:lnTo>
                    <a:pt x="1924" y="876"/>
                  </a:lnTo>
                  <a:lnTo>
                    <a:pt x="1924" y="882"/>
                  </a:lnTo>
                  <a:lnTo>
                    <a:pt x="1918" y="882"/>
                  </a:lnTo>
                  <a:lnTo>
                    <a:pt x="1913" y="882"/>
                  </a:lnTo>
                  <a:lnTo>
                    <a:pt x="1908" y="882"/>
                  </a:lnTo>
                  <a:lnTo>
                    <a:pt x="1902" y="887"/>
                  </a:lnTo>
                  <a:lnTo>
                    <a:pt x="1897" y="887"/>
                  </a:lnTo>
                  <a:lnTo>
                    <a:pt x="1897" y="892"/>
                  </a:lnTo>
                  <a:lnTo>
                    <a:pt x="1902" y="898"/>
                  </a:lnTo>
                  <a:lnTo>
                    <a:pt x="1897" y="898"/>
                  </a:lnTo>
                  <a:lnTo>
                    <a:pt x="1897" y="892"/>
                  </a:lnTo>
                  <a:lnTo>
                    <a:pt x="1892" y="892"/>
                  </a:lnTo>
                  <a:lnTo>
                    <a:pt x="1892" y="887"/>
                  </a:lnTo>
                  <a:lnTo>
                    <a:pt x="1886" y="887"/>
                  </a:lnTo>
                  <a:lnTo>
                    <a:pt x="1881" y="887"/>
                  </a:lnTo>
                  <a:lnTo>
                    <a:pt x="1881" y="892"/>
                  </a:lnTo>
                  <a:lnTo>
                    <a:pt x="1886" y="892"/>
                  </a:lnTo>
                  <a:lnTo>
                    <a:pt x="1881" y="892"/>
                  </a:lnTo>
                  <a:lnTo>
                    <a:pt x="1881" y="887"/>
                  </a:lnTo>
                  <a:lnTo>
                    <a:pt x="1876" y="882"/>
                  </a:lnTo>
                  <a:lnTo>
                    <a:pt x="1881" y="882"/>
                  </a:lnTo>
                  <a:lnTo>
                    <a:pt x="1881" y="876"/>
                  </a:lnTo>
                  <a:lnTo>
                    <a:pt x="1876" y="876"/>
                  </a:lnTo>
                  <a:lnTo>
                    <a:pt x="1876" y="871"/>
                  </a:lnTo>
                  <a:lnTo>
                    <a:pt x="1871" y="871"/>
                  </a:lnTo>
                  <a:lnTo>
                    <a:pt x="1876" y="876"/>
                  </a:lnTo>
                  <a:lnTo>
                    <a:pt x="1876" y="882"/>
                  </a:lnTo>
                  <a:lnTo>
                    <a:pt x="1871" y="871"/>
                  </a:lnTo>
                  <a:lnTo>
                    <a:pt x="1860" y="887"/>
                  </a:lnTo>
                  <a:lnTo>
                    <a:pt x="1844" y="882"/>
                  </a:lnTo>
                  <a:lnTo>
                    <a:pt x="1833" y="882"/>
                  </a:lnTo>
                  <a:lnTo>
                    <a:pt x="1817" y="882"/>
                  </a:lnTo>
                  <a:lnTo>
                    <a:pt x="1801" y="887"/>
                  </a:lnTo>
                  <a:lnTo>
                    <a:pt x="1775" y="892"/>
                  </a:lnTo>
                  <a:lnTo>
                    <a:pt x="1764" y="892"/>
                  </a:lnTo>
                  <a:lnTo>
                    <a:pt x="1738" y="903"/>
                  </a:lnTo>
                  <a:lnTo>
                    <a:pt x="1706" y="924"/>
                  </a:lnTo>
                  <a:lnTo>
                    <a:pt x="1690" y="935"/>
                  </a:lnTo>
                  <a:lnTo>
                    <a:pt x="1658" y="940"/>
                  </a:lnTo>
                  <a:lnTo>
                    <a:pt x="1631" y="972"/>
                  </a:lnTo>
                  <a:lnTo>
                    <a:pt x="1600" y="1015"/>
                  </a:lnTo>
                  <a:lnTo>
                    <a:pt x="1584" y="1036"/>
                  </a:lnTo>
                  <a:lnTo>
                    <a:pt x="1573" y="1057"/>
                  </a:lnTo>
                  <a:lnTo>
                    <a:pt x="1568" y="1057"/>
                  </a:lnTo>
                  <a:lnTo>
                    <a:pt x="1499" y="1062"/>
                  </a:lnTo>
                  <a:lnTo>
                    <a:pt x="1222" y="1084"/>
                  </a:lnTo>
                  <a:lnTo>
                    <a:pt x="1196" y="1084"/>
                  </a:lnTo>
                  <a:lnTo>
                    <a:pt x="882" y="1094"/>
                  </a:lnTo>
                  <a:lnTo>
                    <a:pt x="872" y="1094"/>
                  </a:lnTo>
                  <a:lnTo>
                    <a:pt x="617" y="1100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FC94C129-3A43-4FC7-81D0-BAC23D7B9CA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562041" y="4433723"/>
              <a:ext cx="1402724" cy="1571653"/>
            </a:xfrm>
            <a:custGeom>
              <a:avLst/>
              <a:gdLst/>
              <a:ahLst/>
              <a:cxnLst>
                <a:cxn ang="0">
                  <a:pos x="430" y="117"/>
                </a:cxn>
                <a:cxn ang="0">
                  <a:pos x="425" y="91"/>
                </a:cxn>
                <a:cxn ang="0">
                  <a:pos x="707" y="1037"/>
                </a:cxn>
                <a:cxn ang="0">
                  <a:pos x="664" y="1037"/>
                </a:cxn>
                <a:cxn ang="0">
                  <a:pos x="622" y="994"/>
                </a:cxn>
                <a:cxn ang="0">
                  <a:pos x="574" y="877"/>
                </a:cxn>
                <a:cxn ang="0">
                  <a:pos x="223" y="845"/>
                </a:cxn>
                <a:cxn ang="0">
                  <a:pos x="234" y="782"/>
                </a:cxn>
                <a:cxn ang="0">
                  <a:pos x="266" y="681"/>
                </a:cxn>
                <a:cxn ang="0">
                  <a:pos x="287" y="707"/>
                </a:cxn>
                <a:cxn ang="0">
                  <a:pos x="276" y="670"/>
                </a:cxn>
                <a:cxn ang="0">
                  <a:pos x="223" y="654"/>
                </a:cxn>
                <a:cxn ang="0">
                  <a:pos x="170" y="633"/>
                </a:cxn>
                <a:cxn ang="0">
                  <a:pos x="149" y="580"/>
                </a:cxn>
                <a:cxn ang="0">
                  <a:pos x="96" y="564"/>
                </a:cxn>
                <a:cxn ang="0">
                  <a:pos x="112" y="500"/>
                </a:cxn>
                <a:cxn ang="0">
                  <a:pos x="96" y="452"/>
                </a:cxn>
                <a:cxn ang="0">
                  <a:pos x="80" y="388"/>
                </a:cxn>
                <a:cxn ang="0">
                  <a:pos x="64" y="330"/>
                </a:cxn>
                <a:cxn ang="0">
                  <a:pos x="0" y="282"/>
                </a:cxn>
                <a:cxn ang="0">
                  <a:pos x="11" y="250"/>
                </a:cxn>
                <a:cxn ang="0">
                  <a:pos x="58" y="256"/>
                </a:cxn>
                <a:cxn ang="0">
                  <a:pos x="101" y="266"/>
                </a:cxn>
                <a:cxn ang="0">
                  <a:pos x="138" y="298"/>
                </a:cxn>
                <a:cxn ang="0">
                  <a:pos x="186" y="303"/>
                </a:cxn>
                <a:cxn ang="0">
                  <a:pos x="170" y="277"/>
                </a:cxn>
                <a:cxn ang="0">
                  <a:pos x="149" y="256"/>
                </a:cxn>
                <a:cxn ang="0">
                  <a:pos x="122" y="208"/>
                </a:cxn>
                <a:cxn ang="0">
                  <a:pos x="133" y="197"/>
                </a:cxn>
                <a:cxn ang="0">
                  <a:pos x="149" y="202"/>
                </a:cxn>
                <a:cxn ang="0">
                  <a:pos x="165" y="165"/>
                </a:cxn>
                <a:cxn ang="0">
                  <a:pos x="213" y="139"/>
                </a:cxn>
                <a:cxn ang="0">
                  <a:pos x="271" y="139"/>
                </a:cxn>
                <a:cxn ang="0">
                  <a:pos x="319" y="149"/>
                </a:cxn>
                <a:cxn ang="0">
                  <a:pos x="335" y="149"/>
                </a:cxn>
                <a:cxn ang="0">
                  <a:pos x="404" y="186"/>
                </a:cxn>
                <a:cxn ang="0">
                  <a:pos x="452" y="192"/>
                </a:cxn>
                <a:cxn ang="0">
                  <a:pos x="489" y="202"/>
                </a:cxn>
                <a:cxn ang="0">
                  <a:pos x="521" y="240"/>
                </a:cxn>
                <a:cxn ang="0">
                  <a:pos x="420" y="346"/>
                </a:cxn>
                <a:cxn ang="0">
                  <a:pos x="404" y="388"/>
                </a:cxn>
                <a:cxn ang="0">
                  <a:pos x="457" y="330"/>
                </a:cxn>
                <a:cxn ang="0">
                  <a:pos x="515" y="271"/>
                </a:cxn>
                <a:cxn ang="0">
                  <a:pos x="569" y="250"/>
                </a:cxn>
                <a:cxn ang="0">
                  <a:pos x="622" y="256"/>
                </a:cxn>
                <a:cxn ang="0">
                  <a:pos x="606" y="192"/>
                </a:cxn>
                <a:cxn ang="0">
                  <a:pos x="574" y="123"/>
                </a:cxn>
                <a:cxn ang="0">
                  <a:pos x="515" y="117"/>
                </a:cxn>
                <a:cxn ang="0">
                  <a:pos x="510" y="149"/>
                </a:cxn>
                <a:cxn ang="0">
                  <a:pos x="494" y="186"/>
                </a:cxn>
                <a:cxn ang="0">
                  <a:pos x="462" y="181"/>
                </a:cxn>
                <a:cxn ang="0">
                  <a:pos x="436" y="160"/>
                </a:cxn>
                <a:cxn ang="0">
                  <a:pos x="436" y="123"/>
                </a:cxn>
                <a:cxn ang="0">
                  <a:pos x="452" y="112"/>
                </a:cxn>
                <a:cxn ang="0">
                  <a:pos x="505" y="91"/>
                </a:cxn>
                <a:cxn ang="0">
                  <a:pos x="574" y="32"/>
                </a:cxn>
                <a:cxn ang="0">
                  <a:pos x="696" y="16"/>
                </a:cxn>
                <a:cxn ang="0">
                  <a:pos x="834" y="32"/>
                </a:cxn>
                <a:cxn ang="0">
                  <a:pos x="839" y="64"/>
                </a:cxn>
                <a:cxn ang="0">
                  <a:pos x="871" y="85"/>
                </a:cxn>
                <a:cxn ang="0">
                  <a:pos x="925" y="133"/>
                </a:cxn>
              </a:cxnLst>
              <a:rect l="0" t="0" r="r" b="b"/>
              <a:pathLst>
                <a:path w="930" h="1042">
                  <a:moveTo>
                    <a:pt x="425" y="91"/>
                  </a:moveTo>
                  <a:lnTo>
                    <a:pt x="425" y="96"/>
                  </a:lnTo>
                  <a:lnTo>
                    <a:pt x="425" y="101"/>
                  </a:lnTo>
                  <a:lnTo>
                    <a:pt x="430" y="101"/>
                  </a:lnTo>
                  <a:lnTo>
                    <a:pt x="436" y="107"/>
                  </a:lnTo>
                  <a:lnTo>
                    <a:pt x="441" y="107"/>
                  </a:lnTo>
                  <a:lnTo>
                    <a:pt x="441" y="112"/>
                  </a:lnTo>
                  <a:lnTo>
                    <a:pt x="430" y="117"/>
                  </a:lnTo>
                  <a:lnTo>
                    <a:pt x="425" y="117"/>
                  </a:lnTo>
                  <a:lnTo>
                    <a:pt x="420" y="117"/>
                  </a:lnTo>
                  <a:lnTo>
                    <a:pt x="420" y="112"/>
                  </a:lnTo>
                  <a:lnTo>
                    <a:pt x="414" y="107"/>
                  </a:lnTo>
                  <a:lnTo>
                    <a:pt x="414" y="101"/>
                  </a:lnTo>
                  <a:lnTo>
                    <a:pt x="414" y="96"/>
                  </a:lnTo>
                  <a:lnTo>
                    <a:pt x="420" y="91"/>
                  </a:lnTo>
                  <a:lnTo>
                    <a:pt x="425" y="91"/>
                  </a:lnTo>
                  <a:close/>
                  <a:moveTo>
                    <a:pt x="930" y="293"/>
                  </a:moveTo>
                  <a:lnTo>
                    <a:pt x="818" y="314"/>
                  </a:lnTo>
                  <a:lnTo>
                    <a:pt x="808" y="420"/>
                  </a:lnTo>
                  <a:lnTo>
                    <a:pt x="786" y="580"/>
                  </a:lnTo>
                  <a:lnTo>
                    <a:pt x="723" y="1042"/>
                  </a:lnTo>
                  <a:lnTo>
                    <a:pt x="717" y="1037"/>
                  </a:lnTo>
                  <a:lnTo>
                    <a:pt x="712" y="1037"/>
                  </a:lnTo>
                  <a:lnTo>
                    <a:pt x="707" y="1037"/>
                  </a:lnTo>
                  <a:lnTo>
                    <a:pt x="696" y="1037"/>
                  </a:lnTo>
                  <a:lnTo>
                    <a:pt x="696" y="1042"/>
                  </a:lnTo>
                  <a:lnTo>
                    <a:pt x="691" y="1037"/>
                  </a:lnTo>
                  <a:lnTo>
                    <a:pt x="680" y="1037"/>
                  </a:lnTo>
                  <a:lnTo>
                    <a:pt x="675" y="1042"/>
                  </a:lnTo>
                  <a:lnTo>
                    <a:pt x="669" y="1042"/>
                  </a:lnTo>
                  <a:lnTo>
                    <a:pt x="664" y="1042"/>
                  </a:lnTo>
                  <a:lnTo>
                    <a:pt x="664" y="1037"/>
                  </a:lnTo>
                  <a:lnTo>
                    <a:pt x="659" y="1037"/>
                  </a:lnTo>
                  <a:lnTo>
                    <a:pt x="654" y="1042"/>
                  </a:lnTo>
                  <a:lnTo>
                    <a:pt x="648" y="1037"/>
                  </a:lnTo>
                  <a:lnTo>
                    <a:pt x="648" y="1031"/>
                  </a:lnTo>
                  <a:lnTo>
                    <a:pt x="638" y="1026"/>
                  </a:lnTo>
                  <a:lnTo>
                    <a:pt x="632" y="1015"/>
                  </a:lnTo>
                  <a:lnTo>
                    <a:pt x="627" y="1005"/>
                  </a:lnTo>
                  <a:lnTo>
                    <a:pt x="622" y="994"/>
                  </a:lnTo>
                  <a:lnTo>
                    <a:pt x="616" y="983"/>
                  </a:lnTo>
                  <a:lnTo>
                    <a:pt x="611" y="978"/>
                  </a:lnTo>
                  <a:lnTo>
                    <a:pt x="606" y="957"/>
                  </a:lnTo>
                  <a:lnTo>
                    <a:pt x="595" y="936"/>
                  </a:lnTo>
                  <a:lnTo>
                    <a:pt x="590" y="925"/>
                  </a:lnTo>
                  <a:lnTo>
                    <a:pt x="590" y="920"/>
                  </a:lnTo>
                  <a:lnTo>
                    <a:pt x="590" y="898"/>
                  </a:lnTo>
                  <a:lnTo>
                    <a:pt x="574" y="877"/>
                  </a:lnTo>
                  <a:lnTo>
                    <a:pt x="505" y="803"/>
                  </a:lnTo>
                  <a:lnTo>
                    <a:pt x="494" y="792"/>
                  </a:lnTo>
                  <a:lnTo>
                    <a:pt x="393" y="792"/>
                  </a:lnTo>
                  <a:lnTo>
                    <a:pt x="308" y="808"/>
                  </a:lnTo>
                  <a:lnTo>
                    <a:pt x="298" y="813"/>
                  </a:lnTo>
                  <a:lnTo>
                    <a:pt x="218" y="867"/>
                  </a:lnTo>
                  <a:lnTo>
                    <a:pt x="218" y="856"/>
                  </a:lnTo>
                  <a:lnTo>
                    <a:pt x="223" y="845"/>
                  </a:lnTo>
                  <a:lnTo>
                    <a:pt x="228" y="835"/>
                  </a:lnTo>
                  <a:lnTo>
                    <a:pt x="223" y="819"/>
                  </a:lnTo>
                  <a:lnTo>
                    <a:pt x="223" y="813"/>
                  </a:lnTo>
                  <a:lnTo>
                    <a:pt x="223" y="808"/>
                  </a:lnTo>
                  <a:lnTo>
                    <a:pt x="223" y="803"/>
                  </a:lnTo>
                  <a:lnTo>
                    <a:pt x="223" y="797"/>
                  </a:lnTo>
                  <a:lnTo>
                    <a:pt x="223" y="787"/>
                  </a:lnTo>
                  <a:lnTo>
                    <a:pt x="234" y="782"/>
                  </a:lnTo>
                  <a:lnTo>
                    <a:pt x="244" y="771"/>
                  </a:lnTo>
                  <a:lnTo>
                    <a:pt x="255" y="755"/>
                  </a:lnTo>
                  <a:lnTo>
                    <a:pt x="260" y="744"/>
                  </a:lnTo>
                  <a:lnTo>
                    <a:pt x="271" y="723"/>
                  </a:lnTo>
                  <a:lnTo>
                    <a:pt x="276" y="712"/>
                  </a:lnTo>
                  <a:lnTo>
                    <a:pt x="276" y="702"/>
                  </a:lnTo>
                  <a:lnTo>
                    <a:pt x="271" y="686"/>
                  </a:lnTo>
                  <a:lnTo>
                    <a:pt x="266" y="681"/>
                  </a:lnTo>
                  <a:lnTo>
                    <a:pt x="266" y="675"/>
                  </a:lnTo>
                  <a:lnTo>
                    <a:pt x="266" y="686"/>
                  </a:lnTo>
                  <a:lnTo>
                    <a:pt x="271" y="686"/>
                  </a:lnTo>
                  <a:lnTo>
                    <a:pt x="276" y="691"/>
                  </a:lnTo>
                  <a:lnTo>
                    <a:pt x="276" y="697"/>
                  </a:lnTo>
                  <a:lnTo>
                    <a:pt x="282" y="702"/>
                  </a:lnTo>
                  <a:lnTo>
                    <a:pt x="282" y="712"/>
                  </a:lnTo>
                  <a:lnTo>
                    <a:pt x="287" y="707"/>
                  </a:lnTo>
                  <a:lnTo>
                    <a:pt x="292" y="697"/>
                  </a:lnTo>
                  <a:lnTo>
                    <a:pt x="292" y="686"/>
                  </a:lnTo>
                  <a:lnTo>
                    <a:pt x="287" y="681"/>
                  </a:lnTo>
                  <a:lnTo>
                    <a:pt x="282" y="681"/>
                  </a:lnTo>
                  <a:lnTo>
                    <a:pt x="276" y="681"/>
                  </a:lnTo>
                  <a:lnTo>
                    <a:pt x="271" y="681"/>
                  </a:lnTo>
                  <a:lnTo>
                    <a:pt x="276" y="675"/>
                  </a:lnTo>
                  <a:lnTo>
                    <a:pt x="276" y="670"/>
                  </a:lnTo>
                  <a:lnTo>
                    <a:pt x="276" y="665"/>
                  </a:lnTo>
                  <a:lnTo>
                    <a:pt x="266" y="659"/>
                  </a:lnTo>
                  <a:lnTo>
                    <a:pt x="255" y="654"/>
                  </a:lnTo>
                  <a:lnTo>
                    <a:pt x="244" y="654"/>
                  </a:lnTo>
                  <a:lnTo>
                    <a:pt x="239" y="654"/>
                  </a:lnTo>
                  <a:lnTo>
                    <a:pt x="234" y="659"/>
                  </a:lnTo>
                  <a:lnTo>
                    <a:pt x="228" y="659"/>
                  </a:lnTo>
                  <a:lnTo>
                    <a:pt x="223" y="654"/>
                  </a:lnTo>
                  <a:lnTo>
                    <a:pt x="223" y="649"/>
                  </a:lnTo>
                  <a:lnTo>
                    <a:pt x="223" y="643"/>
                  </a:lnTo>
                  <a:lnTo>
                    <a:pt x="213" y="638"/>
                  </a:lnTo>
                  <a:lnTo>
                    <a:pt x="202" y="638"/>
                  </a:lnTo>
                  <a:lnTo>
                    <a:pt x="186" y="643"/>
                  </a:lnTo>
                  <a:lnTo>
                    <a:pt x="175" y="643"/>
                  </a:lnTo>
                  <a:lnTo>
                    <a:pt x="170" y="643"/>
                  </a:lnTo>
                  <a:lnTo>
                    <a:pt x="170" y="633"/>
                  </a:lnTo>
                  <a:lnTo>
                    <a:pt x="170" y="627"/>
                  </a:lnTo>
                  <a:lnTo>
                    <a:pt x="170" y="622"/>
                  </a:lnTo>
                  <a:lnTo>
                    <a:pt x="165" y="612"/>
                  </a:lnTo>
                  <a:lnTo>
                    <a:pt x="165" y="601"/>
                  </a:lnTo>
                  <a:lnTo>
                    <a:pt x="159" y="596"/>
                  </a:lnTo>
                  <a:lnTo>
                    <a:pt x="159" y="590"/>
                  </a:lnTo>
                  <a:lnTo>
                    <a:pt x="149" y="585"/>
                  </a:lnTo>
                  <a:lnTo>
                    <a:pt x="149" y="580"/>
                  </a:lnTo>
                  <a:lnTo>
                    <a:pt x="149" y="574"/>
                  </a:lnTo>
                  <a:lnTo>
                    <a:pt x="154" y="574"/>
                  </a:lnTo>
                  <a:lnTo>
                    <a:pt x="154" y="569"/>
                  </a:lnTo>
                  <a:lnTo>
                    <a:pt x="149" y="564"/>
                  </a:lnTo>
                  <a:lnTo>
                    <a:pt x="143" y="564"/>
                  </a:lnTo>
                  <a:lnTo>
                    <a:pt x="128" y="564"/>
                  </a:lnTo>
                  <a:lnTo>
                    <a:pt x="101" y="564"/>
                  </a:lnTo>
                  <a:lnTo>
                    <a:pt x="96" y="564"/>
                  </a:lnTo>
                  <a:lnTo>
                    <a:pt x="96" y="558"/>
                  </a:lnTo>
                  <a:lnTo>
                    <a:pt x="96" y="553"/>
                  </a:lnTo>
                  <a:lnTo>
                    <a:pt x="101" y="548"/>
                  </a:lnTo>
                  <a:lnTo>
                    <a:pt x="106" y="537"/>
                  </a:lnTo>
                  <a:lnTo>
                    <a:pt x="112" y="521"/>
                  </a:lnTo>
                  <a:lnTo>
                    <a:pt x="112" y="516"/>
                  </a:lnTo>
                  <a:lnTo>
                    <a:pt x="112" y="505"/>
                  </a:lnTo>
                  <a:lnTo>
                    <a:pt x="112" y="500"/>
                  </a:lnTo>
                  <a:lnTo>
                    <a:pt x="112" y="495"/>
                  </a:lnTo>
                  <a:lnTo>
                    <a:pt x="112" y="489"/>
                  </a:lnTo>
                  <a:lnTo>
                    <a:pt x="112" y="479"/>
                  </a:lnTo>
                  <a:lnTo>
                    <a:pt x="106" y="473"/>
                  </a:lnTo>
                  <a:lnTo>
                    <a:pt x="106" y="468"/>
                  </a:lnTo>
                  <a:lnTo>
                    <a:pt x="101" y="463"/>
                  </a:lnTo>
                  <a:lnTo>
                    <a:pt x="96" y="463"/>
                  </a:lnTo>
                  <a:lnTo>
                    <a:pt x="96" y="452"/>
                  </a:lnTo>
                  <a:lnTo>
                    <a:pt x="90" y="447"/>
                  </a:lnTo>
                  <a:lnTo>
                    <a:pt x="90" y="441"/>
                  </a:lnTo>
                  <a:lnTo>
                    <a:pt x="90" y="436"/>
                  </a:lnTo>
                  <a:lnTo>
                    <a:pt x="85" y="431"/>
                  </a:lnTo>
                  <a:lnTo>
                    <a:pt x="85" y="420"/>
                  </a:lnTo>
                  <a:lnTo>
                    <a:pt x="85" y="410"/>
                  </a:lnTo>
                  <a:lnTo>
                    <a:pt x="85" y="404"/>
                  </a:lnTo>
                  <a:lnTo>
                    <a:pt x="80" y="388"/>
                  </a:lnTo>
                  <a:lnTo>
                    <a:pt x="74" y="378"/>
                  </a:lnTo>
                  <a:lnTo>
                    <a:pt x="69" y="378"/>
                  </a:lnTo>
                  <a:lnTo>
                    <a:pt x="74" y="372"/>
                  </a:lnTo>
                  <a:lnTo>
                    <a:pt x="74" y="362"/>
                  </a:lnTo>
                  <a:lnTo>
                    <a:pt x="74" y="356"/>
                  </a:lnTo>
                  <a:lnTo>
                    <a:pt x="74" y="346"/>
                  </a:lnTo>
                  <a:lnTo>
                    <a:pt x="69" y="335"/>
                  </a:lnTo>
                  <a:lnTo>
                    <a:pt x="64" y="330"/>
                  </a:lnTo>
                  <a:lnTo>
                    <a:pt x="53" y="325"/>
                  </a:lnTo>
                  <a:lnTo>
                    <a:pt x="43" y="319"/>
                  </a:lnTo>
                  <a:lnTo>
                    <a:pt x="27" y="314"/>
                  </a:lnTo>
                  <a:lnTo>
                    <a:pt x="16" y="309"/>
                  </a:lnTo>
                  <a:lnTo>
                    <a:pt x="5" y="303"/>
                  </a:lnTo>
                  <a:lnTo>
                    <a:pt x="0" y="293"/>
                  </a:lnTo>
                  <a:lnTo>
                    <a:pt x="0" y="287"/>
                  </a:lnTo>
                  <a:lnTo>
                    <a:pt x="0" y="282"/>
                  </a:lnTo>
                  <a:lnTo>
                    <a:pt x="0" y="277"/>
                  </a:lnTo>
                  <a:lnTo>
                    <a:pt x="0" y="271"/>
                  </a:lnTo>
                  <a:lnTo>
                    <a:pt x="0" y="261"/>
                  </a:lnTo>
                  <a:lnTo>
                    <a:pt x="0" y="250"/>
                  </a:lnTo>
                  <a:lnTo>
                    <a:pt x="5" y="250"/>
                  </a:lnTo>
                  <a:lnTo>
                    <a:pt x="5" y="256"/>
                  </a:lnTo>
                  <a:lnTo>
                    <a:pt x="11" y="256"/>
                  </a:lnTo>
                  <a:lnTo>
                    <a:pt x="11" y="250"/>
                  </a:lnTo>
                  <a:lnTo>
                    <a:pt x="16" y="245"/>
                  </a:lnTo>
                  <a:lnTo>
                    <a:pt x="21" y="240"/>
                  </a:lnTo>
                  <a:lnTo>
                    <a:pt x="27" y="245"/>
                  </a:lnTo>
                  <a:lnTo>
                    <a:pt x="32" y="245"/>
                  </a:lnTo>
                  <a:lnTo>
                    <a:pt x="43" y="250"/>
                  </a:lnTo>
                  <a:lnTo>
                    <a:pt x="48" y="250"/>
                  </a:lnTo>
                  <a:lnTo>
                    <a:pt x="53" y="250"/>
                  </a:lnTo>
                  <a:lnTo>
                    <a:pt x="58" y="256"/>
                  </a:lnTo>
                  <a:lnTo>
                    <a:pt x="64" y="256"/>
                  </a:lnTo>
                  <a:lnTo>
                    <a:pt x="69" y="261"/>
                  </a:lnTo>
                  <a:lnTo>
                    <a:pt x="74" y="261"/>
                  </a:lnTo>
                  <a:lnTo>
                    <a:pt x="80" y="261"/>
                  </a:lnTo>
                  <a:lnTo>
                    <a:pt x="85" y="261"/>
                  </a:lnTo>
                  <a:lnTo>
                    <a:pt x="90" y="256"/>
                  </a:lnTo>
                  <a:lnTo>
                    <a:pt x="96" y="261"/>
                  </a:lnTo>
                  <a:lnTo>
                    <a:pt x="101" y="266"/>
                  </a:lnTo>
                  <a:lnTo>
                    <a:pt x="101" y="271"/>
                  </a:lnTo>
                  <a:lnTo>
                    <a:pt x="112" y="277"/>
                  </a:lnTo>
                  <a:lnTo>
                    <a:pt x="106" y="282"/>
                  </a:lnTo>
                  <a:lnTo>
                    <a:pt x="112" y="287"/>
                  </a:lnTo>
                  <a:lnTo>
                    <a:pt x="117" y="287"/>
                  </a:lnTo>
                  <a:lnTo>
                    <a:pt x="122" y="298"/>
                  </a:lnTo>
                  <a:lnTo>
                    <a:pt x="128" y="298"/>
                  </a:lnTo>
                  <a:lnTo>
                    <a:pt x="138" y="298"/>
                  </a:lnTo>
                  <a:lnTo>
                    <a:pt x="143" y="293"/>
                  </a:lnTo>
                  <a:lnTo>
                    <a:pt x="149" y="287"/>
                  </a:lnTo>
                  <a:lnTo>
                    <a:pt x="154" y="287"/>
                  </a:lnTo>
                  <a:lnTo>
                    <a:pt x="159" y="293"/>
                  </a:lnTo>
                  <a:lnTo>
                    <a:pt x="165" y="298"/>
                  </a:lnTo>
                  <a:lnTo>
                    <a:pt x="175" y="298"/>
                  </a:lnTo>
                  <a:lnTo>
                    <a:pt x="181" y="303"/>
                  </a:lnTo>
                  <a:lnTo>
                    <a:pt x="186" y="303"/>
                  </a:lnTo>
                  <a:lnTo>
                    <a:pt x="191" y="303"/>
                  </a:lnTo>
                  <a:lnTo>
                    <a:pt x="191" y="298"/>
                  </a:lnTo>
                  <a:lnTo>
                    <a:pt x="186" y="293"/>
                  </a:lnTo>
                  <a:lnTo>
                    <a:pt x="181" y="287"/>
                  </a:lnTo>
                  <a:lnTo>
                    <a:pt x="175" y="287"/>
                  </a:lnTo>
                  <a:lnTo>
                    <a:pt x="170" y="287"/>
                  </a:lnTo>
                  <a:lnTo>
                    <a:pt x="175" y="282"/>
                  </a:lnTo>
                  <a:lnTo>
                    <a:pt x="170" y="277"/>
                  </a:lnTo>
                  <a:lnTo>
                    <a:pt x="165" y="277"/>
                  </a:lnTo>
                  <a:lnTo>
                    <a:pt x="165" y="282"/>
                  </a:lnTo>
                  <a:lnTo>
                    <a:pt x="159" y="282"/>
                  </a:lnTo>
                  <a:lnTo>
                    <a:pt x="159" y="277"/>
                  </a:lnTo>
                  <a:lnTo>
                    <a:pt x="154" y="277"/>
                  </a:lnTo>
                  <a:lnTo>
                    <a:pt x="149" y="277"/>
                  </a:lnTo>
                  <a:lnTo>
                    <a:pt x="154" y="277"/>
                  </a:lnTo>
                  <a:lnTo>
                    <a:pt x="149" y="256"/>
                  </a:lnTo>
                  <a:lnTo>
                    <a:pt x="143" y="240"/>
                  </a:lnTo>
                  <a:lnTo>
                    <a:pt x="143" y="234"/>
                  </a:lnTo>
                  <a:lnTo>
                    <a:pt x="138" y="229"/>
                  </a:lnTo>
                  <a:lnTo>
                    <a:pt x="138" y="224"/>
                  </a:lnTo>
                  <a:lnTo>
                    <a:pt x="133" y="218"/>
                  </a:lnTo>
                  <a:lnTo>
                    <a:pt x="128" y="218"/>
                  </a:lnTo>
                  <a:lnTo>
                    <a:pt x="122" y="213"/>
                  </a:lnTo>
                  <a:lnTo>
                    <a:pt x="122" y="208"/>
                  </a:lnTo>
                  <a:lnTo>
                    <a:pt x="128" y="213"/>
                  </a:lnTo>
                  <a:lnTo>
                    <a:pt x="133" y="213"/>
                  </a:lnTo>
                  <a:lnTo>
                    <a:pt x="133" y="208"/>
                  </a:lnTo>
                  <a:lnTo>
                    <a:pt x="128" y="208"/>
                  </a:lnTo>
                  <a:lnTo>
                    <a:pt x="128" y="202"/>
                  </a:lnTo>
                  <a:lnTo>
                    <a:pt x="122" y="208"/>
                  </a:lnTo>
                  <a:lnTo>
                    <a:pt x="122" y="202"/>
                  </a:lnTo>
                  <a:lnTo>
                    <a:pt x="133" y="197"/>
                  </a:lnTo>
                  <a:lnTo>
                    <a:pt x="138" y="197"/>
                  </a:lnTo>
                  <a:lnTo>
                    <a:pt x="143" y="192"/>
                  </a:lnTo>
                  <a:lnTo>
                    <a:pt x="149" y="192"/>
                  </a:lnTo>
                  <a:lnTo>
                    <a:pt x="154" y="192"/>
                  </a:lnTo>
                  <a:lnTo>
                    <a:pt x="159" y="192"/>
                  </a:lnTo>
                  <a:lnTo>
                    <a:pt x="159" y="197"/>
                  </a:lnTo>
                  <a:lnTo>
                    <a:pt x="154" y="197"/>
                  </a:lnTo>
                  <a:lnTo>
                    <a:pt x="149" y="202"/>
                  </a:lnTo>
                  <a:lnTo>
                    <a:pt x="154" y="202"/>
                  </a:lnTo>
                  <a:lnTo>
                    <a:pt x="159" y="202"/>
                  </a:lnTo>
                  <a:lnTo>
                    <a:pt x="165" y="197"/>
                  </a:lnTo>
                  <a:lnTo>
                    <a:pt x="165" y="192"/>
                  </a:lnTo>
                  <a:lnTo>
                    <a:pt x="165" y="186"/>
                  </a:lnTo>
                  <a:lnTo>
                    <a:pt x="165" y="181"/>
                  </a:lnTo>
                  <a:lnTo>
                    <a:pt x="165" y="170"/>
                  </a:lnTo>
                  <a:lnTo>
                    <a:pt x="165" y="165"/>
                  </a:lnTo>
                  <a:lnTo>
                    <a:pt x="170" y="160"/>
                  </a:lnTo>
                  <a:lnTo>
                    <a:pt x="175" y="149"/>
                  </a:lnTo>
                  <a:lnTo>
                    <a:pt x="186" y="149"/>
                  </a:lnTo>
                  <a:lnTo>
                    <a:pt x="186" y="144"/>
                  </a:lnTo>
                  <a:lnTo>
                    <a:pt x="191" y="139"/>
                  </a:lnTo>
                  <a:lnTo>
                    <a:pt x="202" y="139"/>
                  </a:lnTo>
                  <a:lnTo>
                    <a:pt x="207" y="139"/>
                  </a:lnTo>
                  <a:lnTo>
                    <a:pt x="213" y="139"/>
                  </a:lnTo>
                  <a:lnTo>
                    <a:pt x="218" y="144"/>
                  </a:lnTo>
                  <a:lnTo>
                    <a:pt x="223" y="139"/>
                  </a:lnTo>
                  <a:lnTo>
                    <a:pt x="234" y="139"/>
                  </a:lnTo>
                  <a:lnTo>
                    <a:pt x="239" y="133"/>
                  </a:lnTo>
                  <a:lnTo>
                    <a:pt x="244" y="128"/>
                  </a:lnTo>
                  <a:lnTo>
                    <a:pt x="255" y="133"/>
                  </a:lnTo>
                  <a:lnTo>
                    <a:pt x="260" y="133"/>
                  </a:lnTo>
                  <a:lnTo>
                    <a:pt x="271" y="139"/>
                  </a:lnTo>
                  <a:lnTo>
                    <a:pt x="282" y="139"/>
                  </a:lnTo>
                  <a:lnTo>
                    <a:pt x="292" y="144"/>
                  </a:lnTo>
                  <a:lnTo>
                    <a:pt x="298" y="144"/>
                  </a:lnTo>
                  <a:lnTo>
                    <a:pt x="308" y="144"/>
                  </a:lnTo>
                  <a:lnTo>
                    <a:pt x="319" y="149"/>
                  </a:lnTo>
                  <a:lnTo>
                    <a:pt x="329" y="149"/>
                  </a:lnTo>
                  <a:lnTo>
                    <a:pt x="324" y="149"/>
                  </a:lnTo>
                  <a:lnTo>
                    <a:pt x="319" y="149"/>
                  </a:lnTo>
                  <a:lnTo>
                    <a:pt x="308" y="149"/>
                  </a:lnTo>
                  <a:lnTo>
                    <a:pt x="303" y="149"/>
                  </a:lnTo>
                  <a:lnTo>
                    <a:pt x="298" y="149"/>
                  </a:lnTo>
                  <a:lnTo>
                    <a:pt x="303" y="149"/>
                  </a:lnTo>
                  <a:lnTo>
                    <a:pt x="308" y="149"/>
                  </a:lnTo>
                  <a:lnTo>
                    <a:pt x="319" y="149"/>
                  </a:lnTo>
                  <a:lnTo>
                    <a:pt x="329" y="155"/>
                  </a:lnTo>
                  <a:lnTo>
                    <a:pt x="335" y="149"/>
                  </a:lnTo>
                  <a:lnTo>
                    <a:pt x="340" y="155"/>
                  </a:lnTo>
                  <a:lnTo>
                    <a:pt x="351" y="160"/>
                  </a:lnTo>
                  <a:lnTo>
                    <a:pt x="361" y="165"/>
                  </a:lnTo>
                  <a:lnTo>
                    <a:pt x="372" y="170"/>
                  </a:lnTo>
                  <a:lnTo>
                    <a:pt x="383" y="176"/>
                  </a:lnTo>
                  <a:lnTo>
                    <a:pt x="393" y="181"/>
                  </a:lnTo>
                  <a:lnTo>
                    <a:pt x="398" y="186"/>
                  </a:lnTo>
                  <a:lnTo>
                    <a:pt x="404" y="186"/>
                  </a:lnTo>
                  <a:lnTo>
                    <a:pt x="414" y="186"/>
                  </a:lnTo>
                  <a:lnTo>
                    <a:pt x="420" y="192"/>
                  </a:lnTo>
                  <a:lnTo>
                    <a:pt x="430" y="192"/>
                  </a:lnTo>
                  <a:lnTo>
                    <a:pt x="436" y="192"/>
                  </a:lnTo>
                  <a:lnTo>
                    <a:pt x="441" y="192"/>
                  </a:lnTo>
                  <a:lnTo>
                    <a:pt x="441" y="186"/>
                  </a:lnTo>
                  <a:lnTo>
                    <a:pt x="446" y="192"/>
                  </a:lnTo>
                  <a:lnTo>
                    <a:pt x="452" y="192"/>
                  </a:lnTo>
                  <a:lnTo>
                    <a:pt x="457" y="197"/>
                  </a:lnTo>
                  <a:lnTo>
                    <a:pt x="462" y="197"/>
                  </a:lnTo>
                  <a:lnTo>
                    <a:pt x="468" y="197"/>
                  </a:lnTo>
                  <a:lnTo>
                    <a:pt x="473" y="197"/>
                  </a:lnTo>
                  <a:lnTo>
                    <a:pt x="478" y="202"/>
                  </a:lnTo>
                  <a:lnTo>
                    <a:pt x="478" y="197"/>
                  </a:lnTo>
                  <a:lnTo>
                    <a:pt x="484" y="197"/>
                  </a:lnTo>
                  <a:lnTo>
                    <a:pt x="489" y="202"/>
                  </a:lnTo>
                  <a:lnTo>
                    <a:pt x="494" y="202"/>
                  </a:lnTo>
                  <a:lnTo>
                    <a:pt x="505" y="208"/>
                  </a:lnTo>
                  <a:lnTo>
                    <a:pt x="510" y="208"/>
                  </a:lnTo>
                  <a:lnTo>
                    <a:pt x="521" y="213"/>
                  </a:lnTo>
                  <a:lnTo>
                    <a:pt x="526" y="218"/>
                  </a:lnTo>
                  <a:lnTo>
                    <a:pt x="526" y="224"/>
                  </a:lnTo>
                  <a:lnTo>
                    <a:pt x="526" y="234"/>
                  </a:lnTo>
                  <a:lnTo>
                    <a:pt x="521" y="240"/>
                  </a:lnTo>
                  <a:lnTo>
                    <a:pt x="515" y="250"/>
                  </a:lnTo>
                  <a:lnTo>
                    <a:pt x="505" y="256"/>
                  </a:lnTo>
                  <a:lnTo>
                    <a:pt x="494" y="261"/>
                  </a:lnTo>
                  <a:lnTo>
                    <a:pt x="484" y="261"/>
                  </a:lnTo>
                  <a:lnTo>
                    <a:pt x="478" y="261"/>
                  </a:lnTo>
                  <a:lnTo>
                    <a:pt x="468" y="271"/>
                  </a:lnTo>
                  <a:lnTo>
                    <a:pt x="446" y="309"/>
                  </a:lnTo>
                  <a:lnTo>
                    <a:pt x="420" y="346"/>
                  </a:lnTo>
                  <a:lnTo>
                    <a:pt x="404" y="362"/>
                  </a:lnTo>
                  <a:lnTo>
                    <a:pt x="388" y="378"/>
                  </a:lnTo>
                  <a:lnTo>
                    <a:pt x="383" y="388"/>
                  </a:lnTo>
                  <a:lnTo>
                    <a:pt x="377" y="394"/>
                  </a:lnTo>
                  <a:lnTo>
                    <a:pt x="377" y="399"/>
                  </a:lnTo>
                  <a:lnTo>
                    <a:pt x="383" y="404"/>
                  </a:lnTo>
                  <a:lnTo>
                    <a:pt x="388" y="404"/>
                  </a:lnTo>
                  <a:lnTo>
                    <a:pt x="404" y="388"/>
                  </a:lnTo>
                  <a:lnTo>
                    <a:pt x="414" y="378"/>
                  </a:lnTo>
                  <a:lnTo>
                    <a:pt x="420" y="372"/>
                  </a:lnTo>
                  <a:lnTo>
                    <a:pt x="425" y="367"/>
                  </a:lnTo>
                  <a:lnTo>
                    <a:pt x="430" y="367"/>
                  </a:lnTo>
                  <a:lnTo>
                    <a:pt x="441" y="356"/>
                  </a:lnTo>
                  <a:lnTo>
                    <a:pt x="446" y="346"/>
                  </a:lnTo>
                  <a:lnTo>
                    <a:pt x="452" y="335"/>
                  </a:lnTo>
                  <a:lnTo>
                    <a:pt x="457" y="330"/>
                  </a:lnTo>
                  <a:lnTo>
                    <a:pt x="462" y="325"/>
                  </a:lnTo>
                  <a:lnTo>
                    <a:pt x="473" y="314"/>
                  </a:lnTo>
                  <a:lnTo>
                    <a:pt x="473" y="303"/>
                  </a:lnTo>
                  <a:lnTo>
                    <a:pt x="473" y="298"/>
                  </a:lnTo>
                  <a:lnTo>
                    <a:pt x="484" y="287"/>
                  </a:lnTo>
                  <a:lnTo>
                    <a:pt x="494" y="277"/>
                  </a:lnTo>
                  <a:lnTo>
                    <a:pt x="510" y="271"/>
                  </a:lnTo>
                  <a:lnTo>
                    <a:pt x="515" y="271"/>
                  </a:lnTo>
                  <a:lnTo>
                    <a:pt x="521" y="271"/>
                  </a:lnTo>
                  <a:lnTo>
                    <a:pt x="531" y="277"/>
                  </a:lnTo>
                  <a:lnTo>
                    <a:pt x="542" y="271"/>
                  </a:lnTo>
                  <a:lnTo>
                    <a:pt x="547" y="271"/>
                  </a:lnTo>
                  <a:lnTo>
                    <a:pt x="553" y="266"/>
                  </a:lnTo>
                  <a:lnTo>
                    <a:pt x="553" y="261"/>
                  </a:lnTo>
                  <a:lnTo>
                    <a:pt x="558" y="256"/>
                  </a:lnTo>
                  <a:lnTo>
                    <a:pt x="569" y="250"/>
                  </a:lnTo>
                  <a:lnTo>
                    <a:pt x="574" y="250"/>
                  </a:lnTo>
                  <a:lnTo>
                    <a:pt x="579" y="256"/>
                  </a:lnTo>
                  <a:lnTo>
                    <a:pt x="584" y="256"/>
                  </a:lnTo>
                  <a:lnTo>
                    <a:pt x="590" y="256"/>
                  </a:lnTo>
                  <a:lnTo>
                    <a:pt x="595" y="256"/>
                  </a:lnTo>
                  <a:lnTo>
                    <a:pt x="606" y="256"/>
                  </a:lnTo>
                  <a:lnTo>
                    <a:pt x="616" y="256"/>
                  </a:lnTo>
                  <a:lnTo>
                    <a:pt x="622" y="256"/>
                  </a:lnTo>
                  <a:lnTo>
                    <a:pt x="622" y="250"/>
                  </a:lnTo>
                  <a:lnTo>
                    <a:pt x="616" y="240"/>
                  </a:lnTo>
                  <a:lnTo>
                    <a:pt x="611" y="234"/>
                  </a:lnTo>
                  <a:lnTo>
                    <a:pt x="606" y="229"/>
                  </a:lnTo>
                  <a:lnTo>
                    <a:pt x="606" y="224"/>
                  </a:lnTo>
                  <a:lnTo>
                    <a:pt x="611" y="213"/>
                  </a:lnTo>
                  <a:lnTo>
                    <a:pt x="611" y="202"/>
                  </a:lnTo>
                  <a:lnTo>
                    <a:pt x="606" y="192"/>
                  </a:lnTo>
                  <a:lnTo>
                    <a:pt x="600" y="170"/>
                  </a:lnTo>
                  <a:lnTo>
                    <a:pt x="595" y="160"/>
                  </a:lnTo>
                  <a:lnTo>
                    <a:pt x="590" y="155"/>
                  </a:lnTo>
                  <a:lnTo>
                    <a:pt x="579" y="149"/>
                  </a:lnTo>
                  <a:lnTo>
                    <a:pt x="579" y="144"/>
                  </a:lnTo>
                  <a:lnTo>
                    <a:pt x="584" y="133"/>
                  </a:lnTo>
                  <a:lnTo>
                    <a:pt x="579" y="128"/>
                  </a:lnTo>
                  <a:lnTo>
                    <a:pt x="574" y="123"/>
                  </a:lnTo>
                  <a:lnTo>
                    <a:pt x="563" y="123"/>
                  </a:lnTo>
                  <a:lnTo>
                    <a:pt x="547" y="128"/>
                  </a:lnTo>
                  <a:lnTo>
                    <a:pt x="537" y="128"/>
                  </a:lnTo>
                  <a:lnTo>
                    <a:pt x="537" y="123"/>
                  </a:lnTo>
                  <a:lnTo>
                    <a:pt x="537" y="117"/>
                  </a:lnTo>
                  <a:lnTo>
                    <a:pt x="526" y="112"/>
                  </a:lnTo>
                  <a:lnTo>
                    <a:pt x="521" y="112"/>
                  </a:lnTo>
                  <a:lnTo>
                    <a:pt x="515" y="117"/>
                  </a:lnTo>
                  <a:lnTo>
                    <a:pt x="505" y="117"/>
                  </a:lnTo>
                  <a:lnTo>
                    <a:pt x="499" y="117"/>
                  </a:lnTo>
                  <a:lnTo>
                    <a:pt x="499" y="123"/>
                  </a:lnTo>
                  <a:lnTo>
                    <a:pt x="505" y="128"/>
                  </a:lnTo>
                  <a:lnTo>
                    <a:pt x="515" y="133"/>
                  </a:lnTo>
                  <a:lnTo>
                    <a:pt x="521" y="144"/>
                  </a:lnTo>
                  <a:lnTo>
                    <a:pt x="515" y="149"/>
                  </a:lnTo>
                  <a:lnTo>
                    <a:pt x="510" y="149"/>
                  </a:lnTo>
                  <a:lnTo>
                    <a:pt x="510" y="155"/>
                  </a:lnTo>
                  <a:lnTo>
                    <a:pt x="515" y="165"/>
                  </a:lnTo>
                  <a:lnTo>
                    <a:pt x="521" y="170"/>
                  </a:lnTo>
                  <a:lnTo>
                    <a:pt x="515" y="176"/>
                  </a:lnTo>
                  <a:lnTo>
                    <a:pt x="510" y="176"/>
                  </a:lnTo>
                  <a:lnTo>
                    <a:pt x="505" y="181"/>
                  </a:lnTo>
                  <a:lnTo>
                    <a:pt x="505" y="186"/>
                  </a:lnTo>
                  <a:lnTo>
                    <a:pt x="494" y="186"/>
                  </a:lnTo>
                  <a:lnTo>
                    <a:pt x="484" y="186"/>
                  </a:lnTo>
                  <a:lnTo>
                    <a:pt x="473" y="186"/>
                  </a:lnTo>
                  <a:lnTo>
                    <a:pt x="462" y="186"/>
                  </a:lnTo>
                  <a:lnTo>
                    <a:pt x="462" y="181"/>
                  </a:lnTo>
                  <a:lnTo>
                    <a:pt x="457" y="181"/>
                  </a:lnTo>
                  <a:lnTo>
                    <a:pt x="452" y="181"/>
                  </a:lnTo>
                  <a:lnTo>
                    <a:pt x="457" y="181"/>
                  </a:lnTo>
                  <a:lnTo>
                    <a:pt x="462" y="181"/>
                  </a:lnTo>
                  <a:lnTo>
                    <a:pt x="457" y="170"/>
                  </a:lnTo>
                  <a:lnTo>
                    <a:pt x="462" y="170"/>
                  </a:lnTo>
                  <a:lnTo>
                    <a:pt x="462" y="165"/>
                  </a:lnTo>
                  <a:lnTo>
                    <a:pt x="457" y="165"/>
                  </a:lnTo>
                  <a:lnTo>
                    <a:pt x="452" y="165"/>
                  </a:lnTo>
                  <a:lnTo>
                    <a:pt x="446" y="160"/>
                  </a:lnTo>
                  <a:lnTo>
                    <a:pt x="441" y="160"/>
                  </a:lnTo>
                  <a:lnTo>
                    <a:pt x="436" y="160"/>
                  </a:lnTo>
                  <a:lnTo>
                    <a:pt x="430" y="160"/>
                  </a:lnTo>
                  <a:lnTo>
                    <a:pt x="425" y="155"/>
                  </a:lnTo>
                  <a:lnTo>
                    <a:pt x="425" y="149"/>
                  </a:lnTo>
                  <a:lnTo>
                    <a:pt x="425" y="139"/>
                  </a:lnTo>
                  <a:lnTo>
                    <a:pt x="425" y="133"/>
                  </a:lnTo>
                  <a:lnTo>
                    <a:pt x="430" y="128"/>
                  </a:lnTo>
                  <a:lnTo>
                    <a:pt x="430" y="123"/>
                  </a:lnTo>
                  <a:lnTo>
                    <a:pt x="436" y="123"/>
                  </a:lnTo>
                  <a:lnTo>
                    <a:pt x="441" y="123"/>
                  </a:lnTo>
                  <a:lnTo>
                    <a:pt x="446" y="128"/>
                  </a:lnTo>
                  <a:lnTo>
                    <a:pt x="452" y="128"/>
                  </a:lnTo>
                  <a:lnTo>
                    <a:pt x="457" y="123"/>
                  </a:lnTo>
                  <a:lnTo>
                    <a:pt x="452" y="123"/>
                  </a:lnTo>
                  <a:lnTo>
                    <a:pt x="452" y="117"/>
                  </a:lnTo>
                  <a:lnTo>
                    <a:pt x="457" y="117"/>
                  </a:lnTo>
                  <a:lnTo>
                    <a:pt x="452" y="112"/>
                  </a:lnTo>
                  <a:lnTo>
                    <a:pt x="446" y="112"/>
                  </a:lnTo>
                  <a:lnTo>
                    <a:pt x="441" y="107"/>
                  </a:lnTo>
                  <a:lnTo>
                    <a:pt x="436" y="101"/>
                  </a:lnTo>
                  <a:lnTo>
                    <a:pt x="446" y="101"/>
                  </a:lnTo>
                  <a:lnTo>
                    <a:pt x="452" y="101"/>
                  </a:lnTo>
                  <a:lnTo>
                    <a:pt x="457" y="85"/>
                  </a:lnTo>
                  <a:lnTo>
                    <a:pt x="473" y="96"/>
                  </a:lnTo>
                  <a:lnTo>
                    <a:pt x="505" y="91"/>
                  </a:lnTo>
                  <a:lnTo>
                    <a:pt x="521" y="80"/>
                  </a:lnTo>
                  <a:lnTo>
                    <a:pt x="542" y="70"/>
                  </a:lnTo>
                  <a:lnTo>
                    <a:pt x="542" y="64"/>
                  </a:lnTo>
                  <a:lnTo>
                    <a:pt x="531" y="64"/>
                  </a:lnTo>
                  <a:lnTo>
                    <a:pt x="531" y="59"/>
                  </a:lnTo>
                  <a:lnTo>
                    <a:pt x="547" y="54"/>
                  </a:lnTo>
                  <a:lnTo>
                    <a:pt x="563" y="43"/>
                  </a:lnTo>
                  <a:lnTo>
                    <a:pt x="574" y="32"/>
                  </a:lnTo>
                  <a:lnTo>
                    <a:pt x="579" y="22"/>
                  </a:lnTo>
                  <a:lnTo>
                    <a:pt x="590" y="27"/>
                  </a:lnTo>
                  <a:lnTo>
                    <a:pt x="595" y="22"/>
                  </a:lnTo>
                  <a:lnTo>
                    <a:pt x="611" y="27"/>
                  </a:lnTo>
                  <a:lnTo>
                    <a:pt x="638" y="27"/>
                  </a:lnTo>
                  <a:lnTo>
                    <a:pt x="648" y="22"/>
                  </a:lnTo>
                  <a:lnTo>
                    <a:pt x="664" y="27"/>
                  </a:lnTo>
                  <a:lnTo>
                    <a:pt x="696" y="16"/>
                  </a:lnTo>
                  <a:lnTo>
                    <a:pt x="723" y="16"/>
                  </a:lnTo>
                  <a:lnTo>
                    <a:pt x="739" y="22"/>
                  </a:lnTo>
                  <a:lnTo>
                    <a:pt x="754" y="27"/>
                  </a:lnTo>
                  <a:lnTo>
                    <a:pt x="792" y="0"/>
                  </a:lnTo>
                  <a:lnTo>
                    <a:pt x="802" y="22"/>
                  </a:lnTo>
                  <a:lnTo>
                    <a:pt x="813" y="27"/>
                  </a:lnTo>
                  <a:lnTo>
                    <a:pt x="829" y="32"/>
                  </a:lnTo>
                  <a:lnTo>
                    <a:pt x="834" y="32"/>
                  </a:lnTo>
                  <a:lnTo>
                    <a:pt x="834" y="38"/>
                  </a:lnTo>
                  <a:lnTo>
                    <a:pt x="834" y="43"/>
                  </a:lnTo>
                  <a:lnTo>
                    <a:pt x="834" y="48"/>
                  </a:lnTo>
                  <a:lnTo>
                    <a:pt x="834" y="54"/>
                  </a:lnTo>
                  <a:lnTo>
                    <a:pt x="829" y="54"/>
                  </a:lnTo>
                  <a:lnTo>
                    <a:pt x="829" y="59"/>
                  </a:lnTo>
                  <a:lnTo>
                    <a:pt x="834" y="64"/>
                  </a:lnTo>
                  <a:lnTo>
                    <a:pt x="839" y="64"/>
                  </a:lnTo>
                  <a:lnTo>
                    <a:pt x="845" y="64"/>
                  </a:lnTo>
                  <a:lnTo>
                    <a:pt x="850" y="64"/>
                  </a:lnTo>
                  <a:lnTo>
                    <a:pt x="850" y="70"/>
                  </a:lnTo>
                  <a:lnTo>
                    <a:pt x="855" y="70"/>
                  </a:lnTo>
                  <a:lnTo>
                    <a:pt x="855" y="75"/>
                  </a:lnTo>
                  <a:lnTo>
                    <a:pt x="861" y="80"/>
                  </a:lnTo>
                  <a:lnTo>
                    <a:pt x="866" y="85"/>
                  </a:lnTo>
                  <a:lnTo>
                    <a:pt x="871" y="85"/>
                  </a:lnTo>
                  <a:lnTo>
                    <a:pt x="877" y="91"/>
                  </a:lnTo>
                  <a:lnTo>
                    <a:pt x="882" y="91"/>
                  </a:lnTo>
                  <a:lnTo>
                    <a:pt x="898" y="91"/>
                  </a:lnTo>
                  <a:lnTo>
                    <a:pt x="898" y="96"/>
                  </a:lnTo>
                  <a:lnTo>
                    <a:pt x="909" y="96"/>
                  </a:lnTo>
                  <a:lnTo>
                    <a:pt x="914" y="96"/>
                  </a:lnTo>
                  <a:lnTo>
                    <a:pt x="925" y="107"/>
                  </a:lnTo>
                  <a:lnTo>
                    <a:pt x="925" y="133"/>
                  </a:lnTo>
                  <a:lnTo>
                    <a:pt x="930" y="149"/>
                  </a:lnTo>
                  <a:lnTo>
                    <a:pt x="930" y="293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2B2DC0EF-C8F6-44D3-89E7-AB76F2A3A0A6}"/>
                </a:ext>
              </a:extLst>
            </p:cNvPr>
            <p:cNvSpPr>
              <a:spLocks/>
            </p:cNvSpPr>
            <p:nvPr/>
          </p:nvSpPr>
          <p:spPr bwMode="gray">
            <a:xfrm>
              <a:off x="7578664" y="4218035"/>
              <a:ext cx="1859741" cy="1450989"/>
            </a:xfrm>
            <a:custGeom>
              <a:avLst/>
              <a:gdLst/>
              <a:ahLst/>
              <a:cxnLst>
                <a:cxn ang="0">
                  <a:pos x="287" y="877"/>
                </a:cxn>
                <a:cxn ang="0">
                  <a:pos x="276" y="808"/>
                </a:cxn>
                <a:cxn ang="0">
                  <a:pos x="245" y="744"/>
                </a:cxn>
                <a:cxn ang="0">
                  <a:pos x="213" y="654"/>
                </a:cxn>
                <a:cxn ang="0">
                  <a:pos x="122" y="606"/>
                </a:cxn>
                <a:cxn ang="0">
                  <a:pos x="37" y="499"/>
                </a:cxn>
                <a:cxn ang="0">
                  <a:pos x="32" y="324"/>
                </a:cxn>
                <a:cxn ang="0">
                  <a:pos x="276" y="149"/>
                </a:cxn>
                <a:cxn ang="0">
                  <a:pos x="340" y="149"/>
                </a:cxn>
                <a:cxn ang="0">
                  <a:pos x="356" y="165"/>
                </a:cxn>
                <a:cxn ang="0">
                  <a:pos x="388" y="143"/>
                </a:cxn>
                <a:cxn ang="0">
                  <a:pos x="399" y="159"/>
                </a:cxn>
                <a:cxn ang="0">
                  <a:pos x="404" y="149"/>
                </a:cxn>
                <a:cxn ang="0">
                  <a:pos x="415" y="154"/>
                </a:cxn>
                <a:cxn ang="0">
                  <a:pos x="446" y="165"/>
                </a:cxn>
                <a:cxn ang="0">
                  <a:pos x="489" y="138"/>
                </a:cxn>
                <a:cxn ang="0">
                  <a:pos x="526" y="16"/>
                </a:cxn>
                <a:cxn ang="0">
                  <a:pos x="643" y="32"/>
                </a:cxn>
                <a:cxn ang="0">
                  <a:pos x="818" y="32"/>
                </a:cxn>
                <a:cxn ang="0">
                  <a:pos x="1004" y="85"/>
                </a:cxn>
                <a:cxn ang="0">
                  <a:pos x="1026" y="90"/>
                </a:cxn>
                <a:cxn ang="0">
                  <a:pos x="1063" y="122"/>
                </a:cxn>
                <a:cxn ang="0">
                  <a:pos x="1158" y="244"/>
                </a:cxn>
                <a:cxn ang="0">
                  <a:pos x="1233" y="271"/>
                </a:cxn>
                <a:cxn ang="0">
                  <a:pos x="1190" y="308"/>
                </a:cxn>
                <a:cxn ang="0">
                  <a:pos x="1132" y="324"/>
                </a:cxn>
                <a:cxn ang="0">
                  <a:pos x="1095" y="303"/>
                </a:cxn>
                <a:cxn ang="0">
                  <a:pos x="1057" y="329"/>
                </a:cxn>
                <a:cxn ang="0">
                  <a:pos x="1026" y="351"/>
                </a:cxn>
                <a:cxn ang="0">
                  <a:pos x="978" y="361"/>
                </a:cxn>
                <a:cxn ang="0">
                  <a:pos x="935" y="388"/>
                </a:cxn>
                <a:cxn ang="0">
                  <a:pos x="893" y="404"/>
                </a:cxn>
                <a:cxn ang="0">
                  <a:pos x="877" y="436"/>
                </a:cxn>
                <a:cxn ang="0">
                  <a:pos x="909" y="441"/>
                </a:cxn>
                <a:cxn ang="0">
                  <a:pos x="951" y="452"/>
                </a:cxn>
                <a:cxn ang="0">
                  <a:pos x="951" y="499"/>
                </a:cxn>
                <a:cxn ang="0">
                  <a:pos x="962" y="547"/>
                </a:cxn>
                <a:cxn ang="0">
                  <a:pos x="983" y="600"/>
                </a:cxn>
                <a:cxn ang="0">
                  <a:pos x="1015" y="664"/>
                </a:cxn>
                <a:cxn ang="0">
                  <a:pos x="1036" y="717"/>
                </a:cxn>
                <a:cxn ang="0">
                  <a:pos x="1052" y="760"/>
                </a:cxn>
                <a:cxn ang="0">
                  <a:pos x="1020" y="776"/>
                </a:cxn>
                <a:cxn ang="0">
                  <a:pos x="1031" y="808"/>
                </a:cxn>
                <a:cxn ang="0">
                  <a:pos x="1004" y="834"/>
                </a:cxn>
                <a:cxn ang="0">
                  <a:pos x="983" y="882"/>
                </a:cxn>
                <a:cxn ang="0">
                  <a:pos x="999" y="919"/>
                </a:cxn>
                <a:cxn ang="0">
                  <a:pos x="994" y="962"/>
                </a:cxn>
                <a:cxn ang="0">
                  <a:pos x="962" y="930"/>
                </a:cxn>
                <a:cxn ang="0">
                  <a:pos x="930" y="925"/>
                </a:cxn>
                <a:cxn ang="0">
                  <a:pos x="877" y="914"/>
                </a:cxn>
                <a:cxn ang="0">
                  <a:pos x="840" y="893"/>
                </a:cxn>
                <a:cxn ang="0">
                  <a:pos x="808" y="877"/>
                </a:cxn>
                <a:cxn ang="0">
                  <a:pos x="760" y="877"/>
                </a:cxn>
                <a:cxn ang="0">
                  <a:pos x="723" y="871"/>
                </a:cxn>
                <a:cxn ang="0">
                  <a:pos x="686" y="877"/>
                </a:cxn>
                <a:cxn ang="0">
                  <a:pos x="632" y="882"/>
                </a:cxn>
                <a:cxn ang="0">
                  <a:pos x="574" y="877"/>
                </a:cxn>
                <a:cxn ang="0">
                  <a:pos x="531" y="877"/>
                </a:cxn>
                <a:cxn ang="0">
                  <a:pos x="489" y="887"/>
                </a:cxn>
                <a:cxn ang="0">
                  <a:pos x="441" y="903"/>
                </a:cxn>
                <a:cxn ang="0">
                  <a:pos x="383" y="909"/>
                </a:cxn>
              </a:cxnLst>
              <a:rect l="0" t="0" r="r" b="b"/>
              <a:pathLst>
                <a:path w="1233" h="962">
                  <a:moveTo>
                    <a:pt x="340" y="909"/>
                  </a:moveTo>
                  <a:lnTo>
                    <a:pt x="335" y="903"/>
                  </a:lnTo>
                  <a:lnTo>
                    <a:pt x="330" y="903"/>
                  </a:lnTo>
                  <a:lnTo>
                    <a:pt x="319" y="903"/>
                  </a:lnTo>
                  <a:lnTo>
                    <a:pt x="314" y="903"/>
                  </a:lnTo>
                  <a:lnTo>
                    <a:pt x="303" y="903"/>
                  </a:lnTo>
                  <a:lnTo>
                    <a:pt x="314" y="893"/>
                  </a:lnTo>
                  <a:lnTo>
                    <a:pt x="314" y="887"/>
                  </a:lnTo>
                  <a:lnTo>
                    <a:pt x="303" y="882"/>
                  </a:lnTo>
                  <a:lnTo>
                    <a:pt x="298" y="882"/>
                  </a:lnTo>
                  <a:lnTo>
                    <a:pt x="287" y="877"/>
                  </a:lnTo>
                  <a:lnTo>
                    <a:pt x="282" y="877"/>
                  </a:lnTo>
                  <a:lnTo>
                    <a:pt x="271" y="877"/>
                  </a:lnTo>
                  <a:lnTo>
                    <a:pt x="271" y="866"/>
                  </a:lnTo>
                  <a:lnTo>
                    <a:pt x="266" y="861"/>
                  </a:lnTo>
                  <a:lnTo>
                    <a:pt x="260" y="855"/>
                  </a:lnTo>
                  <a:lnTo>
                    <a:pt x="260" y="850"/>
                  </a:lnTo>
                  <a:lnTo>
                    <a:pt x="260" y="845"/>
                  </a:lnTo>
                  <a:lnTo>
                    <a:pt x="255" y="845"/>
                  </a:lnTo>
                  <a:lnTo>
                    <a:pt x="255" y="829"/>
                  </a:lnTo>
                  <a:lnTo>
                    <a:pt x="260" y="824"/>
                  </a:lnTo>
                  <a:lnTo>
                    <a:pt x="276" y="808"/>
                  </a:lnTo>
                  <a:lnTo>
                    <a:pt x="271" y="797"/>
                  </a:lnTo>
                  <a:lnTo>
                    <a:pt x="266" y="797"/>
                  </a:lnTo>
                  <a:lnTo>
                    <a:pt x="250" y="797"/>
                  </a:lnTo>
                  <a:lnTo>
                    <a:pt x="239" y="797"/>
                  </a:lnTo>
                  <a:lnTo>
                    <a:pt x="229" y="797"/>
                  </a:lnTo>
                  <a:lnTo>
                    <a:pt x="218" y="792"/>
                  </a:lnTo>
                  <a:lnTo>
                    <a:pt x="213" y="786"/>
                  </a:lnTo>
                  <a:lnTo>
                    <a:pt x="213" y="776"/>
                  </a:lnTo>
                  <a:lnTo>
                    <a:pt x="234" y="755"/>
                  </a:lnTo>
                  <a:lnTo>
                    <a:pt x="239" y="744"/>
                  </a:lnTo>
                  <a:lnTo>
                    <a:pt x="245" y="744"/>
                  </a:lnTo>
                  <a:lnTo>
                    <a:pt x="250" y="739"/>
                  </a:lnTo>
                  <a:lnTo>
                    <a:pt x="245" y="728"/>
                  </a:lnTo>
                  <a:lnTo>
                    <a:pt x="239" y="723"/>
                  </a:lnTo>
                  <a:lnTo>
                    <a:pt x="239" y="712"/>
                  </a:lnTo>
                  <a:lnTo>
                    <a:pt x="245" y="707"/>
                  </a:lnTo>
                  <a:lnTo>
                    <a:pt x="250" y="696"/>
                  </a:lnTo>
                  <a:lnTo>
                    <a:pt x="245" y="680"/>
                  </a:lnTo>
                  <a:lnTo>
                    <a:pt x="239" y="669"/>
                  </a:lnTo>
                  <a:lnTo>
                    <a:pt x="229" y="664"/>
                  </a:lnTo>
                  <a:lnTo>
                    <a:pt x="218" y="654"/>
                  </a:lnTo>
                  <a:lnTo>
                    <a:pt x="213" y="654"/>
                  </a:lnTo>
                  <a:lnTo>
                    <a:pt x="207" y="648"/>
                  </a:lnTo>
                  <a:lnTo>
                    <a:pt x="202" y="643"/>
                  </a:lnTo>
                  <a:lnTo>
                    <a:pt x="191" y="643"/>
                  </a:lnTo>
                  <a:lnTo>
                    <a:pt x="186" y="643"/>
                  </a:lnTo>
                  <a:lnTo>
                    <a:pt x="181" y="638"/>
                  </a:lnTo>
                  <a:lnTo>
                    <a:pt x="170" y="638"/>
                  </a:lnTo>
                  <a:lnTo>
                    <a:pt x="154" y="638"/>
                  </a:lnTo>
                  <a:lnTo>
                    <a:pt x="144" y="627"/>
                  </a:lnTo>
                  <a:lnTo>
                    <a:pt x="133" y="622"/>
                  </a:lnTo>
                  <a:lnTo>
                    <a:pt x="128" y="616"/>
                  </a:lnTo>
                  <a:lnTo>
                    <a:pt x="122" y="606"/>
                  </a:lnTo>
                  <a:lnTo>
                    <a:pt x="122" y="595"/>
                  </a:lnTo>
                  <a:lnTo>
                    <a:pt x="122" y="584"/>
                  </a:lnTo>
                  <a:lnTo>
                    <a:pt x="117" y="574"/>
                  </a:lnTo>
                  <a:lnTo>
                    <a:pt x="101" y="558"/>
                  </a:lnTo>
                  <a:lnTo>
                    <a:pt x="90" y="553"/>
                  </a:lnTo>
                  <a:lnTo>
                    <a:pt x="74" y="547"/>
                  </a:lnTo>
                  <a:lnTo>
                    <a:pt x="64" y="542"/>
                  </a:lnTo>
                  <a:lnTo>
                    <a:pt x="59" y="531"/>
                  </a:lnTo>
                  <a:lnTo>
                    <a:pt x="53" y="515"/>
                  </a:lnTo>
                  <a:lnTo>
                    <a:pt x="53" y="499"/>
                  </a:lnTo>
                  <a:lnTo>
                    <a:pt x="37" y="499"/>
                  </a:lnTo>
                  <a:lnTo>
                    <a:pt x="21" y="499"/>
                  </a:lnTo>
                  <a:lnTo>
                    <a:pt x="0" y="505"/>
                  </a:lnTo>
                  <a:lnTo>
                    <a:pt x="0" y="484"/>
                  </a:lnTo>
                  <a:lnTo>
                    <a:pt x="0" y="468"/>
                  </a:lnTo>
                  <a:lnTo>
                    <a:pt x="37" y="468"/>
                  </a:lnTo>
                  <a:lnTo>
                    <a:pt x="32" y="457"/>
                  </a:lnTo>
                  <a:lnTo>
                    <a:pt x="21" y="404"/>
                  </a:lnTo>
                  <a:lnTo>
                    <a:pt x="16" y="372"/>
                  </a:lnTo>
                  <a:lnTo>
                    <a:pt x="27" y="356"/>
                  </a:lnTo>
                  <a:lnTo>
                    <a:pt x="27" y="340"/>
                  </a:lnTo>
                  <a:lnTo>
                    <a:pt x="32" y="324"/>
                  </a:lnTo>
                  <a:lnTo>
                    <a:pt x="43" y="303"/>
                  </a:lnTo>
                  <a:lnTo>
                    <a:pt x="59" y="282"/>
                  </a:lnTo>
                  <a:lnTo>
                    <a:pt x="90" y="239"/>
                  </a:lnTo>
                  <a:lnTo>
                    <a:pt x="117" y="207"/>
                  </a:lnTo>
                  <a:lnTo>
                    <a:pt x="149" y="202"/>
                  </a:lnTo>
                  <a:lnTo>
                    <a:pt x="165" y="191"/>
                  </a:lnTo>
                  <a:lnTo>
                    <a:pt x="197" y="170"/>
                  </a:lnTo>
                  <a:lnTo>
                    <a:pt x="223" y="159"/>
                  </a:lnTo>
                  <a:lnTo>
                    <a:pt x="234" y="159"/>
                  </a:lnTo>
                  <a:lnTo>
                    <a:pt x="260" y="154"/>
                  </a:lnTo>
                  <a:lnTo>
                    <a:pt x="276" y="149"/>
                  </a:lnTo>
                  <a:lnTo>
                    <a:pt x="292" y="149"/>
                  </a:lnTo>
                  <a:lnTo>
                    <a:pt x="303" y="149"/>
                  </a:lnTo>
                  <a:lnTo>
                    <a:pt x="319" y="154"/>
                  </a:lnTo>
                  <a:lnTo>
                    <a:pt x="330" y="138"/>
                  </a:lnTo>
                  <a:lnTo>
                    <a:pt x="335" y="149"/>
                  </a:lnTo>
                  <a:lnTo>
                    <a:pt x="335" y="143"/>
                  </a:lnTo>
                  <a:lnTo>
                    <a:pt x="330" y="138"/>
                  </a:lnTo>
                  <a:lnTo>
                    <a:pt x="335" y="138"/>
                  </a:lnTo>
                  <a:lnTo>
                    <a:pt x="335" y="143"/>
                  </a:lnTo>
                  <a:lnTo>
                    <a:pt x="340" y="143"/>
                  </a:lnTo>
                  <a:lnTo>
                    <a:pt x="340" y="149"/>
                  </a:lnTo>
                  <a:lnTo>
                    <a:pt x="335" y="149"/>
                  </a:lnTo>
                  <a:lnTo>
                    <a:pt x="340" y="154"/>
                  </a:lnTo>
                  <a:lnTo>
                    <a:pt x="340" y="159"/>
                  </a:lnTo>
                  <a:lnTo>
                    <a:pt x="345" y="159"/>
                  </a:lnTo>
                  <a:lnTo>
                    <a:pt x="340" y="159"/>
                  </a:lnTo>
                  <a:lnTo>
                    <a:pt x="340" y="154"/>
                  </a:lnTo>
                  <a:lnTo>
                    <a:pt x="345" y="154"/>
                  </a:lnTo>
                  <a:lnTo>
                    <a:pt x="351" y="154"/>
                  </a:lnTo>
                  <a:lnTo>
                    <a:pt x="351" y="159"/>
                  </a:lnTo>
                  <a:lnTo>
                    <a:pt x="356" y="159"/>
                  </a:lnTo>
                  <a:lnTo>
                    <a:pt x="356" y="165"/>
                  </a:lnTo>
                  <a:lnTo>
                    <a:pt x="361" y="165"/>
                  </a:lnTo>
                  <a:lnTo>
                    <a:pt x="356" y="159"/>
                  </a:lnTo>
                  <a:lnTo>
                    <a:pt x="356" y="154"/>
                  </a:lnTo>
                  <a:lnTo>
                    <a:pt x="361" y="154"/>
                  </a:lnTo>
                  <a:lnTo>
                    <a:pt x="367" y="149"/>
                  </a:lnTo>
                  <a:lnTo>
                    <a:pt x="372" y="149"/>
                  </a:lnTo>
                  <a:lnTo>
                    <a:pt x="377" y="149"/>
                  </a:lnTo>
                  <a:lnTo>
                    <a:pt x="383" y="149"/>
                  </a:lnTo>
                  <a:lnTo>
                    <a:pt x="383" y="143"/>
                  </a:lnTo>
                  <a:lnTo>
                    <a:pt x="383" y="149"/>
                  </a:lnTo>
                  <a:lnTo>
                    <a:pt x="388" y="143"/>
                  </a:lnTo>
                  <a:lnTo>
                    <a:pt x="388" y="149"/>
                  </a:lnTo>
                  <a:lnTo>
                    <a:pt x="383" y="149"/>
                  </a:lnTo>
                  <a:lnTo>
                    <a:pt x="388" y="149"/>
                  </a:lnTo>
                  <a:lnTo>
                    <a:pt x="388" y="154"/>
                  </a:lnTo>
                  <a:lnTo>
                    <a:pt x="383" y="154"/>
                  </a:lnTo>
                  <a:lnTo>
                    <a:pt x="383" y="149"/>
                  </a:lnTo>
                  <a:lnTo>
                    <a:pt x="383" y="154"/>
                  </a:lnTo>
                  <a:lnTo>
                    <a:pt x="388" y="154"/>
                  </a:lnTo>
                  <a:lnTo>
                    <a:pt x="388" y="159"/>
                  </a:lnTo>
                  <a:lnTo>
                    <a:pt x="393" y="159"/>
                  </a:lnTo>
                  <a:lnTo>
                    <a:pt x="399" y="159"/>
                  </a:lnTo>
                  <a:lnTo>
                    <a:pt x="404" y="159"/>
                  </a:lnTo>
                  <a:lnTo>
                    <a:pt x="404" y="165"/>
                  </a:lnTo>
                  <a:lnTo>
                    <a:pt x="409" y="165"/>
                  </a:lnTo>
                  <a:lnTo>
                    <a:pt x="415" y="165"/>
                  </a:lnTo>
                  <a:lnTo>
                    <a:pt x="415" y="170"/>
                  </a:lnTo>
                  <a:lnTo>
                    <a:pt x="415" y="165"/>
                  </a:lnTo>
                  <a:lnTo>
                    <a:pt x="409" y="159"/>
                  </a:lnTo>
                  <a:lnTo>
                    <a:pt x="409" y="154"/>
                  </a:lnTo>
                  <a:lnTo>
                    <a:pt x="409" y="159"/>
                  </a:lnTo>
                  <a:lnTo>
                    <a:pt x="404" y="154"/>
                  </a:lnTo>
                  <a:lnTo>
                    <a:pt x="404" y="149"/>
                  </a:lnTo>
                  <a:lnTo>
                    <a:pt x="399" y="149"/>
                  </a:lnTo>
                  <a:lnTo>
                    <a:pt x="399" y="143"/>
                  </a:lnTo>
                  <a:lnTo>
                    <a:pt x="393" y="143"/>
                  </a:lnTo>
                  <a:lnTo>
                    <a:pt x="388" y="143"/>
                  </a:lnTo>
                  <a:lnTo>
                    <a:pt x="393" y="143"/>
                  </a:lnTo>
                  <a:lnTo>
                    <a:pt x="399" y="143"/>
                  </a:lnTo>
                  <a:lnTo>
                    <a:pt x="404" y="143"/>
                  </a:lnTo>
                  <a:lnTo>
                    <a:pt x="404" y="149"/>
                  </a:lnTo>
                  <a:lnTo>
                    <a:pt x="409" y="149"/>
                  </a:lnTo>
                  <a:lnTo>
                    <a:pt x="409" y="154"/>
                  </a:lnTo>
                  <a:lnTo>
                    <a:pt x="415" y="154"/>
                  </a:lnTo>
                  <a:lnTo>
                    <a:pt x="420" y="154"/>
                  </a:lnTo>
                  <a:lnTo>
                    <a:pt x="420" y="149"/>
                  </a:lnTo>
                  <a:lnTo>
                    <a:pt x="425" y="149"/>
                  </a:lnTo>
                  <a:lnTo>
                    <a:pt x="430" y="149"/>
                  </a:lnTo>
                  <a:lnTo>
                    <a:pt x="436" y="149"/>
                  </a:lnTo>
                  <a:lnTo>
                    <a:pt x="436" y="154"/>
                  </a:lnTo>
                  <a:lnTo>
                    <a:pt x="436" y="159"/>
                  </a:lnTo>
                  <a:lnTo>
                    <a:pt x="441" y="159"/>
                  </a:lnTo>
                  <a:lnTo>
                    <a:pt x="446" y="165"/>
                  </a:lnTo>
                  <a:lnTo>
                    <a:pt x="441" y="165"/>
                  </a:lnTo>
                  <a:lnTo>
                    <a:pt x="446" y="165"/>
                  </a:lnTo>
                  <a:lnTo>
                    <a:pt x="452" y="165"/>
                  </a:lnTo>
                  <a:lnTo>
                    <a:pt x="457" y="165"/>
                  </a:lnTo>
                  <a:lnTo>
                    <a:pt x="457" y="159"/>
                  </a:lnTo>
                  <a:lnTo>
                    <a:pt x="457" y="154"/>
                  </a:lnTo>
                  <a:lnTo>
                    <a:pt x="462" y="154"/>
                  </a:lnTo>
                  <a:lnTo>
                    <a:pt x="462" y="149"/>
                  </a:lnTo>
                  <a:lnTo>
                    <a:pt x="468" y="149"/>
                  </a:lnTo>
                  <a:lnTo>
                    <a:pt x="473" y="149"/>
                  </a:lnTo>
                  <a:lnTo>
                    <a:pt x="484" y="143"/>
                  </a:lnTo>
                  <a:lnTo>
                    <a:pt x="484" y="138"/>
                  </a:lnTo>
                  <a:lnTo>
                    <a:pt x="489" y="138"/>
                  </a:lnTo>
                  <a:lnTo>
                    <a:pt x="489" y="143"/>
                  </a:lnTo>
                  <a:lnTo>
                    <a:pt x="494" y="138"/>
                  </a:lnTo>
                  <a:lnTo>
                    <a:pt x="494" y="143"/>
                  </a:lnTo>
                  <a:lnTo>
                    <a:pt x="500" y="143"/>
                  </a:lnTo>
                  <a:lnTo>
                    <a:pt x="500" y="138"/>
                  </a:lnTo>
                  <a:lnTo>
                    <a:pt x="473" y="37"/>
                  </a:lnTo>
                  <a:lnTo>
                    <a:pt x="478" y="27"/>
                  </a:lnTo>
                  <a:lnTo>
                    <a:pt x="489" y="27"/>
                  </a:lnTo>
                  <a:lnTo>
                    <a:pt x="505" y="27"/>
                  </a:lnTo>
                  <a:lnTo>
                    <a:pt x="516" y="27"/>
                  </a:lnTo>
                  <a:lnTo>
                    <a:pt x="526" y="16"/>
                  </a:lnTo>
                  <a:lnTo>
                    <a:pt x="542" y="16"/>
                  </a:lnTo>
                  <a:lnTo>
                    <a:pt x="547" y="21"/>
                  </a:lnTo>
                  <a:lnTo>
                    <a:pt x="553" y="21"/>
                  </a:lnTo>
                  <a:lnTo>
                    <a:pt x="558" y="11"/>
                  </a:lnTo>
                  <a:lnTo>
                    <a:pt x="569" y="0"/>
                  </a:lnTo>
                  <a:lnTo>
                    <a:pt x="574" y="0"/>
                  </a:lnTo>
                  <a:lnTo>
                    <a:pt x="585" y="5"/>
                  </a:lnTo>
                  <a:lnTo>
                    <a:pt x="601" y="11"/>
                  </a:lnTo>
                  <a:lnTo>
                    <a:pt x="616" y="16"/>
                  </a:lnTo>
                  <a:lnTo>
                    <a:pt x="632" y="21"/>
                  </a:lnTo>
                  <a:lnTo>
                    <a:pt x="643" y="32"/>
                  </a:lnTo>
                  <a:lnTo>
                    <a:pt x="654" y="32"/>
                  </a:lnTo>
                  <a:lnTo>
                    <a:pt x="680" y="21"/>
                  </a:lnTo>
                  <a:lnTo>
                    <a:pt x="696" y="16"/>
                  </a:lnTo>
                  <a:lnTo>
                    <a:pt x="712" y="32"/>
                  </a:lnTo>
                  <a:lnTo>
                    <a:pt x="723" y="43"/>
                  </a:lnTo>
                  <a:lnTo>
                    <a:pt x="744" y="58"/>
                  </a:lnTo>
                  <a:lnTo>
                    <a:pt x="749" y="64"/>
                  </a:lnTo>
                  <a:lnTo>
                    <a:pt x="755" y="69"/>
                  </a:lnTo>
                  <a:lnTo>
                    <a:pt x="771" y="64"/>
                  </a:lnTo>
                  <a:lnTo>
                    <a:pt x="776" y="58"/>
                  </a:lnTo>
                  <a:lnTo>
                    <a:pt x="818" y="32"/>
                  </a:lnTo>
                  <a:lnTo>
                    <a:pt x="840" y="37"/>
                  </a:lnTo>
                  <a:lnTo>
                    <a:pt x="850" y="37"/>
                  </a:lnTo>
                  <a:lnTo>
                    <a:pt x="850" y="48"/>
                  </a:lnTo>
                  <a:lnTo>
                    <a:pt x="856" y="53"/>
                  </a:lnTo>
                  <a:lnTo>
                    <a:pt x="957" y="80"/>
                  </a:lnTo>
                  <a:lnTo>
                    <a:pt x="972" y="80"/>
                  </a:lnTo>
                  <a:lnTo>
                    <a:pt x="983" y="74"/>
                  </a:lnTo>
                  <a:lnTo>
                    <a:pt x="988" y="80"/>
                  </a:lnTo>
                  <a:lnTo>
                    <a:pt x="994" y="80"/>
                  </a:lnTo>
                  <a:lnTo>
                    <a:pt x="999" y="85"/>
                  </a:lnTo>
                  <a:lnTo>
                    <a:pt x="1004" y="85"/>
                  </a:lnTo>
                  <a:lnTo>
                    <a:pt x="1010" y="80"/>
                  </a:lnTo>
                  <a:lnTo>
                    <a:pt x="1010" y="85"/>
                  </a:lnTo>
                  <a:lnTo>
                    <a:pt x="1015" y="85"/>
                  </a:lnTo>
                  <a:lnTo>
                    <a:pt x="1015" y="90"/>
                  </a:lnTo>
                  <a:lnTo>
                    <a:pt x="1020" y="90"/>
                  </a:lnTo>
                  <a:lnTo>
                    <a:pt x="1020" y="85"/>
                  </a:lnTo>
                  <a:lnTo>
                    <a:pt x="1026" y="80"/>
                  </a:lnTo>
                  <a:lnTo>
                    <a:pt x="1026" y="74"/>
                  </a:lnTo>
                  <a:lnTo>
                    <a:pt x="1026" y="80"/>
                  </a:lnTo>
                  <a:lnTo>
                    <a:pt x="1026" y="85"/>
                  </a:lnTo>
                  <a:lnTo>
                    <a:pt x="1026" y="90"/>
                  </a:lnTo>
                  <a:lnTo>
                    <a:pt x="1026" y="85"/>
                  </a:lnTo>
                  <a:lnTo>
                    <a:pt x="1031" y="85"/>
                  </a:lnTo>
                  <a:lnTo>
                    <a:pt x="1031" y="80"/>
                  </a:lnTo>
                  <a:lnTo>
                    <a:pt x="1042" y="80"/>
                  </a:lnTo>
                  <a:lnTo>
                    <a:pt x="1047" y="74"/>
                  </a:lnTo>
                  <a:lnTo>
                    <a:pt x="1047" y="85"/>
                  </a:lnTo>
                  <a:lnTo>
                    <a:pt x="1047" y="96"/>
                  </a:lnTo>
                  <a:lnTo>
                    <a:pt x="1042" y="96"/>
                  </a:lnTo>
                  <a:lnTo>
                    <a:pt x="1042" y="101"/>
                  </a:lnTo>
                  <a:lnTo>
                    <a:pt x="1047" y="106"/>
                  </a:lnTo>
                  <a:lnTo>
                    <a:pt x="1063" y="122"/>
                  </a:lnTo>
                  <a:lnTo>
                    <a:pt x="1100" y="143"/>
                  </a:lnTo>
                  <a:lnTo>
                    <a:pt x="1111" y="165"/>
                  </a:lnTo>
                  <a:lnTo>
                    <a:pt x="1121" y="186"/>
                  </a:lnTo>
                  <a:lnTo>
                    <a:pt x="1127" y="191"/>
                  </a:lnTo>
                  <a:lnTo>
                    <a:pt x="1132" y="197"/>
                  </a:lnTo>
                  <a:lnTo>
                    <a:pt x="1142" y="202"/>
                  </a:lnTo>
                  <a:lnTo>
                    <a:pt x="1148" y="207"/>
                  </a:lnTo>
                  <a:lnTo>
                    <a:pt x="1153" y="218"/>
                  </a:lnTo>
                  <a:lnTo>
                    <a:pt x="1153" y="228"/>
                  </a:lnTo>
                  <a:lnTo>
                    <a:pt x="1158" y="234"/>
                  </a:lnTo>
                  <a:lnTo>
                    <a:pt x="1158" y="244"/>
                  </a:lnTo>
                  <a:lnTo>
                    <a:pt x="1164" y="250"/>
                  </a:lnTo>
                  <a:lnTo>
                    <a:pt x="1169" y="250"/>
                  </a:lnTo>
                  <a:lnTo>
                    <a:pt x="1174" y="244"/>
                  </a:lnTo>
                  <a:lnTo>
                    <a:pt x="1180" y="250"/>
                  </a:lnTo>
                  <a:lnTo>
                    <a:pt x="1185" y="250"/>
                  </a:lnTo>
                  <a:lnTo>
                    <a:pt x="1190" y="255"/>
                  </a:lnTo>
                  <a:lnTo>
                    <a:pt x="1196" y="255"/>
                  </a:lnTo>
                  <a:lnTo>
                    <a:pt x="1201" y="255"/>
                  </a:lnTo>
                  <a:lnTo>
                    <a:pt x="1222" y="255"/>
                  </a:lnTo>
                  <a:lnTo>
                    <a:pt x="1227" y="260"/>
                  </a:lnTo>
                  <a:lnTo>
                    <a:pt x="1233" y="271"/>
                  </a:lnTo>
                  <a:lnTo>
                    <a:pt x="1233" y="276"/>
                  </a:lnTo>
                  <a:lnTo>
                    <a:pt x="1233" y="282"/>
                  </a:lnTo>
                  <a:lnTo>
                    <a:pt x="1233" y="292"/>
                  </a:lnTo>
                  <a:lnTo>
                    <a:pt x="1233" y="298"/>
                  </a:lnTo>
                  <a:lnTo>
                    <a:pt x="1227" y="303"/>
                  </a:lnTo>
                  <a:lnTo>
                    <a:pt x="1222" y="324"/>
                  </a:lnTo>
                  <a:lnTo>
                    <a:pt x="1217" y="324"/>
                  </a:lnTo>
                  <a:lnTo>
                    <a:pt x="1212" y="319"/>
                  </a:lnTo>
                  <a:lnTo>
                    <a:pt x="1201" y="313"/>
                  </a:lnTo>
                  <a:lnTo>
                    <a:pt x="1196" y="308"/>
                  </a:lnTo>
                  <a:lnTo>
                    <a:pt x="1190" y="308"/>
                  </a:lnTo>
                  <a:lnTo>
                    <a:pt x="1185" y="308"/>
                  </a:lnTo>
                  <a:lnTo>
                    <a:pt x="1174" y="313"/>
                  </a:lnTo>
                  <a:lnTo>
                    <a:pt x="1169" y="319"/>
                  </a:lnTo>
                  <a:lnTo>
                    <a:pt x="1164" y="319"/>
                  </a:lnTo>
                  <a:lnTo>
                    <a:pt x="1164" y="324"/>
                  </a:lnTo>
                  <a:lnTo>
                    <a:pt x="1158" y="329"/>
                  </a:lnTo>
                  <a:lnTo>
                    <a:pt x="1153" y="329"/>
                  </a:lnTo>
                  <a:lnTo>
                    <a:pt x="1148" y="329"/>
                  </a:lnTo>
                  <a:lnTo>
                    <a:pt x="1142" y="329"/>
                  </a:lnTo>
                  <a:lnTo>
                    <a:pt x="1137" y="324"/>
                  </a:lnTo>
                  <a:lnTo>
                    <a:pt x="1132" y="324"/>
                  </a:lnTo>
                  <a:lnTo>
                    <a:pt x="1127" y="324"/>
                  </a:lnTo>
                  <a:lnTo>
                    <a:pt x="1127" y="319"/>
                  </a:lnTo>
                  <a:lnTo>
                    <a:pt x="1121" y="313"/>
                  </a:lnTo>
                  <a:lnTo>
                    <a:pt x="1121" y="308"/>
                  </a:lnTo>
                  <a:lnTo>
                    <a:pt x="1116" y="303"/>
                  </a:lnTo>
                  <a:lnTo>
                    <a:pt x="1111" y="303"/>
                  </a:lnTo>
                  <a:lnTo>
                    <a:pt x="1111" y="298"/>
                  </a:lnTo>
                  <a:lnTo>
                    <a:pt x="1105" y="298"/>
                  </a:lnTo>
                  <a:lnTo>
                    <a:pt x="1100" y="298"/>
                  </a:lnTo>
                  <a:lnTo>
                    <a:pt x="1100" y="303"/>
                  </a:lnTo>
                  <a:lnTo>
                    <a:pt x="1095" y="303"/>
                  </a:lnTo>
                  <a:lnTo>
                    <a:pt x="1089" y="308"/>
                  </a:lnTo>
                  <a:lnTo>
                    <a:pt x="1089" y="313"/>
                  </a:lnTo>
                  <a:lnTo>
                    <a:pt x="1084" y="313"/>
                  </a:lnTo>
                  <a:lnTo>
                    <a:pt x="1084" y="319"/>
                  </a:lnTo>
                  <a:lnTo>
                    <a:pt x="1079" y="319"/>
                  </a:lnTo>
                  <a:lnTo>
                    <a:pt x="1073" y="324"/>
                  </a:lnTo>
                  <a:lnTo>
                    <a:pt x="1068" y="324"/>
                  </a:lnTo>
                  <a:lnTo>
                    <a:pt x="1068" y="319"/>
                  </a:lnTo>
                  <a:lnTo>
                    <a:pt x="1063" y="324"/>
                  </a:lnTo>
                  <a:lnTo>
                    <a:pt x="1063" y="329"/>
                  </a:lnTo>
                  <a:lnTo>
                    <a:pt x="1057" y="329"/>
                  </a:lnTo>
                  <a:lnTo>
                    <a:pt x="1057" y="324"/>
                  </a:lnTo>
                  <a:lnTo>
                    <a:pt x="1057" y="329"/>
                  </a:lnTo>
                  <a:lnTo>
                    <a:pt x="1052" y="329"/>
                  </a:lnTo>
                  <a:lnTo>
                    <a:pt x="1047" y="335"/>
                  </a:lnTo>
                  <a:lnTo>
                    <a:pt x="1042" y="335"/>
                  </a:lnTo>
                  <a:lnTo>
                    <a:pt x="1036" y="340"/>
                  </a:lnTo>
                  <a:lnTo>
                    <a:pt x="1031" y="340"/>
                  </a:lnTo>
                  <a:lnTo>
                    <a:pt x="1026" y="340"/>
                  </a:lnTo>
                  <a:lnTo>
                    <a:pt x="1031" y="345"/>
                  </a:lnTo>
                  <a:lnTo>
                    <a:pt x="1026" y="345"/>
                  </a:lnTo>
                  <a:lnTo>
                    <a:pt x="1026" y="351"/>
                  </a:lnTo>
                  <a:lnTo>
                    <a:pt x="1020" y="351"/>
                  </a:lnTo>
                  <a:lnTo>
                    <a:pt x="1020" y="356"/>
                  </a:lnTo>
                  <a:lnTo>
                    <a:pt x="1015" y="356"/>
                  </a:lnTo>
                  <a:lnTo>
                    <a:pt x="1010" y="356"/>
                  </a:lnTo>
                  <a:lnTo>
                    <a:pt x="1004" y="361"/>
                  </a:lnTo>
                  <a:lnTo>
                    <a:pt x="1004" y="367"/>
                  </a:lnTo>
                  <a:lnTo>
                    <a:pt x="999" y="367"/>
                  </a:lnTo>
                  <a:lnTo>
                    <a:pt x="994" y="367"/>
                  </a:lnTo>
                  <a:lnTo>
                    <a:pt x="994" y="361"/>
                  </a:lnTo>
                  <a:lnTo>
                    <a:pt x="983" y="361"/>
                  </a:lnTo>
                  <a:lnTo>
                    <a:pt x="978" y="361"/>
                  </a:lnTo>
                  <a:lnTo>
                    <a:pt x="978" y="367"/>
                  </a:lnTo>
                  <a:lnTo>
                    <a:pt x="972" y="367"/>
                  </a:lnTo>
                  <a:lnTo>
                    <a:pt x="972" y="372"/>
                  </a:lnTo>
                  <a:lnTo>
                    <a:pt x="967" y="372"/>
                  </a:lnTo>
                  <a:lnTo>
                    <a:pt x="962" y="377"/>
                  </a:lnTo>
                  <a:lnTo>
                    <a:pt x="957" y="377"/>
                  </a:lnTo>
                  <a:lnTo>
                    <a:pt x="951" y="377"/>
                  </a:lnTo>
                  <a:lnTo>
                    <a:pt x="946" y="377"/>
                  </a:lnTo>
                  <a:lnTo>
                    <a:pt x="941" y="383"/>
                  </a:lnTo>
                  <a:lnTo>
                    <a:pt x="941" y="388"/>
                  </a:lnTo>
                  <a:lnTo>
                    <a:pt x="935" y="388"/>
                  </a:lnTo>
                  <a:lnTo>
                    <a:pt x="935" y="393"/>
                  </a:lnTo>
                  <a:lnTo>
                    <a:pt x="930" y="393"/>
                  </a:lnTo>
                  <a:lnTo>
                    <a:pt x="925" y="393"/>
                  </a:lnTo>
                  <a:lnTo>
                    <a:pt x="919" y="393"/>
                  </a:lnTo>
                  <a:lnTo>
                    <a:pt x="919" y="399"/>
                  </a:lnTo>
                  <a:lnTo>
                    <a:pt x="914" y="399"/>
                  </a:lnTo>
                  <a:lnTo>
                    <a:pt x="909" y="404"/>
                  </a:lnTo>
                  <a:lnTo>
                    <a:pt x="903" y="399"/>
                  </a:lnTo>
                  <a:lnTo>
                    <a:pt x="898" y="399"/>
                  </a:lnTo>
                  <a:lnTo>
                    <a:pt x="893" y="399"/>
                  </a:lnTo>
                  <a:lnTo>
                    <a:pt x="893" y="404"/>
                  </a:lnTo>
                  <a:lnTo>
                    <a:pt x="893" y="409"/>
                  </a:lnTo>
                  <a:lnTo>
                    <a:pt x="887" y="409"/>
                  </a:lnTo>
                  <a:lnTo>
                    <a:pt x="887" y="414"/>
                  </a:lnTo>
                  <a:lnTo>
                    <a:pt x="882" y="420"/>
                  </a:lnTo>
                  <a:lnTo>
                    <a:pt x="877" y="420"/>
                  </a:lnTo>
                  <a:lnTo>
                    <a:pt x="877" y="425"/>
                  </a:lnTo>
                  <a:lnTo>
                    <a:pt x="871" y="430"/>
                  </a:lnTo>
                  <a:lnTo>
                    <a:pt x="866" y="436"/>
                  </a:lnTo>
                  <a:lnTo>
                    <a:pt x="866" y="441"/>
                  </a:lnTo>
                  <a:lnTo>
                    <a:pt x="871" y="436"/>
                  </a:lnTo>
                  <a:lnTo>
                    <a:pt x="877" y="436"/>
                  </a:lnTo>
                  <a:lnTo>
                    <a:pt x="882" y="436"/>
                  </a:lnTo>
                  <a:lnTo>
                    <a:pt x="882" y="441"/>
                  </a:lnTo>
                  <a:lnTo>
                    <a:pt x="887" y="441"/>
                  </a:lnTo>
                  <a:lnTo>
                    <a:pt x="887" y="446"/>
                  </a:lnTo>
                  <a:lnTo>
                    <a:pt x="887" y="452"/>
                  </a:lnTo>
                  <a:lnTo>
                    <a:pt x="893" y="452"/>
                  </a:lnTo>
                  <a:lnTo>
                    <a:pt x="898" y="452"/>
                  </a:lnTo>
                  <a:lnTo>
                    <a:pt x="898" y="446"/>
                  </a:lnTo>
                  <a:lnTo>
                    <a:pt x="903" y="446"/>
                  </a:lnTo>
                  <a:lnTo>
                    <a:pt x="909" y="446"/>
                  </a:lnTo>
                  <a:lnTo>
                    <a:pt x="909" y="441"/>
                  </a:lnTo>
                  <a:lnTo>
                    <a:pt x="914" y="441"/>
                  </a:lnTo>
                  <a:lnTo>
                    <a:pt x="919" y="441"/>
                  </a:lnTo>
                  <a:lnTo>
                    <a:pt x="925" y="436"/>
                  </a:lnTo>
                  <a:lnTo>
                    <a:pt x="930" y="436"/>
                  </a:lnTo>
                  <a:lnTo>
                    <a:pt x="930" y="441"/>
                  </a:lnTo>
                  <a:lnTo>
                    <a:pt x="935" y="441"/>
                  </a:lnTo>
                  <a:lnTo>
                    <a:pt x="941" y="441"/>
                  </a:lnTo>
                  <a:lnTo>
                    <a:pt x="941" y="446"/>
                  </a:lnTo>
                  <a:lnTo>
                    <a:pt x="946" y="446"/>
                  </a:lnTo>
                  <a:lnTo>
                    <a:pt x="951" y="446"/>
                  </a:lnTo>
                  <a:lnTo>
                    <a:pt x="951" y="452"/>
                  </a:lnTo>
                  <a:lnTo>
                    <a:pt x="957" y="452"/>
                  </a:lnTo>
                  <a:lnTo>
                    <a:pt x="962" y="457"/>
                  </a:lnTo>
                  <a:lnTo>
                    <a:pt x="957" y="462"/>
                  </a:lnTo>
                  <a:lnTo>
                    <a:pt x="951" y="462"/>
                  </a:lnTo>
                  <a:lnTo>
                    <a:pt x="946" y="468"/>
                  </a:lnTo>
                  <a:lnTo>
                    <a:pt x="946" y="473"/>
                  </a:lnTo>
                  <a:lnTo>
                    <a:pt x="951" y="478"/>
                  </a:lnTo>
                  <a:lnTo>
                    <a:pt x="951" y="484"/>
                  </a:lnTo>
                  <a:lnTo>
                    <a:pt x="951" y="489"/>
                  </a:lnTo>
                  <a:lnTo>
                    <a:pt x="951" y="494"/>
                  </a:lnTo>
                  <a:lnTo>
                    <a:pt x="951" y="499"/>
                  </a:lnTo>
                  <a:lnTo>
                    <a:pt x="951" y="505"/>
                  </a:lnTo>
                  <a:lnTo>
                    <a:pt x="946" y="505"/>
                  </a:lnTo>
                  <a:lnTo>
                    <a:pt x="946" y="510"/>
                  </a:lnTo>
                  <a:lnTo>
                    <a:pt x="951" y="510"/>
                  </a:lnTo>
                  <a:lnTo>
                    <a:pt x="951" y="515"/>
                  </a:lnTo>
                  <a:lnTo>
                    <a:pt x="951" y="521"/>
                  </a:lnTo>
                  <a:lnTo>
                    <a:pt x="957" y="526"/>
                  </a:lnTo>
                  <a:lnTo>
                    <a:pt x="957" y="531"/>
                  </a:lnTo>
                  <a:lnTo>
                    <a:pt x="957" y="537"/>
                  </a:lnTo>
                  <a:lnTo>
                    <a:pt x="962" y="542"/>
                  </a:lnTo>
                  <a:lnTo>
                    <a:pt x="962" y="547"/>
                  </a:lnTo>
                  <a:lnTo>
                    <a:pt x="962" y="553"/>
                  </a:lnTo>
                  <a:lnTo>
                    <a:pt x="967" y="563"/>
                  </a:lnTo>
                  <a:lnTo>
                    <a:pt x="967" y="569"/>
                  </a:lnTo>
                  <a:lnTo>
                    <a:pt x="967" y="574"/>
                  </a:lnTo>
                  <a:lnTo>
                    <a:pt x="972" y="579"/>
                  </a:lnTo>
                  <a:lnTo>
                    <a:pt x="978" y="584"/>
                  </a:lnTo>
                  <a:lnTo>
                    <a:pt x="972" y="590"/>
                  </a:lnTo>
                  <a:lnTo>
                    <a:pt x="978" y="590"/>
                  </a:lnTo>
                  <a:lnTo>
                    <a:pt x="978" y="595"/>
                  </a:lnTo>
                  <a:lnTo>
                    <a:pt x="978" y="600"/>
                  </a:lnTo>
                  <a:lnTo>
                    <a:pt x="983" y="600"/>
                  </a:lnTo>
                  <a:lnTo>
                    <a:pt x="983" y="606"/>
                  </a:lnTo>
                  <a:lnTo>
                    <a:pt x="988" y="611"/>
                  </a:lnTo>
                  <a:lnTo>
                    <a:pt x="988" y="616"/>
                  </a:lnTo>
                  <a:lnTo>
                    <a:pt x="988" y="622"/>
                  </a:lnTo>
                  <a:lnTo>
                    <a:pt x="994" y="627"/>
                  </a:lnTo>
                  <a:lnTo>
                    <a:pt x="994" y="632"/>
                  </a:lnTo>
                  <a:lnTo>
                    <a:pt x="999" y="632"/>
                  </a:lnTo>
                  <a:lnTo>
                    <a:pt x="999" y="638"/>
                  </a:lnTo>
                  <a:lnTo>
                    <a:pt x="1004" y="643"/>
                  </a:lnTo>
                  <a:lnTo>
                    <a:pt x="1004" y="648"/>
                  </a:lnTo>
                  <a:lnTo>
                    <a:pt x="1015" y="664"/>
                  </a:lnTo>
                  <a:lnTo>
                    <a:pt x="1020" y="669"/>
                  </a:lnTo>
                  <a:lnTo>
                    <a:pt x="1020" y="675"/>
                  </a:lnTo>
                  <a:lnTo>
                    <a:pt x="1026" y="680"/>
                  </a:lnTo>
                  <a:lnTo>
                    <a:pt x="1031" y="685"/>
                  </a:lnTo>
                  <a:lnTo>
                    <a:pt x="1031" y="691"/>
                  </a:lnTo>
                  <a:lnTo>
                    <a:pt x="1036" y="691"/>
                  </a:lnTo>
                  <a:lnTo>
                    <a:pt x="1036" y="696"/>
                  </a:lnTo>
                  <a:lnTo>
                    <a:pt x="1036" y="701"/>
                  </a:lnTo>
                  <a:lnTo>
                    <a:pt x="1036" y="707"/>
                  </a:lnTo>
                  <a:lnTo>
                    <a:pt x="1036" y="712"/>
                  </a:lnTo>
                  <a:lnTo>
                    <a:pt x="1036" y="717"/>
                  </a:lnTo>
                  <a:lnTo>
                    <a:pt x="1031" y="723"/>
                  </a:lnTo>
                  <a:lnTo>
                    <a:pt x="1031" y="728"/>
                  </a:lnTo>
                  <a:lnTo>
                    <a:pt x="1031" y="733"/>
                  </a:lnTo>
                  <a:lnTo>
                    <a:pt x="1036" y="733"/>
                  </a:lnTo>
                  <a:lnTo>
                    <a:pt x="1042" y="728"/>
                  </a:lnTo>
                  <a:lnTo>
                    <a:pt x="1047" y="733"/>
                  </a:lnTo>
                  <a:lnTo>
                    <a:pt x="1047" y="739"/>
                  </a:lnTo>
                  <a:lnTo>
                    <a:pt x="1052" y="744"/>
                  </a:lnTo>
                  <a:lnTo>
                    <a:pt x="1052" y="749"/>
                  </a:lnTo>
                  <a:lnTo>
                    <a:pt x="1052" y="755"/>
                  </a:lnTo>
                  <a:lnTo>
                    <a:pt x="1052" y="760"/>
                  </a:lnTo>
                  <a:lnTo>
                    <a:pt x="1047" y="760"/>
                  </a:lnTo>
                  <a:lnTo>
                    <a:pt x="1047" y="765"/>
                  </a:lnTo>
                  <a:lnTo>
                    <a:pt x="1042" y="765"/>
                  </a:lnTo>
                  <a:lnTo>
                    <a:pt x="1042" y="760"/>
                  </a:lnTo>
                  <a:lnTo>
                    <a:pt x="1036" y="760"/>
                  </a:lnTo>
                  <a:lnTo>
                    <a:pt x="1036" y="765"/>
                  </a:lnTo>
                  <a:lnTo>
                    <a:pt x="1031" y="765"/>
                  </a:lnTo>
                  <a:lnTo>
                    <a:pt x="1026" y="765"/>
                  </a:lnTo>
                  <a:lnTo>
                    <a:pt x="1026" y="770"/>
                  </a:lnTo>
                  <a:lnTo>
                    <a:pt x="1020" y="770"/>
                  </a:lnTo>
                  <a:lnTo>
                    <a:pt x="1020" y="776"/>
                  </a:lnTo>
                  <a:lnTo>
                    <a:pt x="1015" y="781"/>
                  </a:lnTo>
                  <a:lnTo>
                    <a:pt x="1010" y="781"/>
                  </a:lnTo>
                  <a:lnTo>
                    <a:pt x="1004" y="786"/>
                  </a:lnTo>
                  <a:lnTo>
                    <a:pt x="999" y="792"/>
                  </a:lnTo>
                  <a:lnTo>
                    <a:pt x="999" y="797"/>
                  </a:lnTo>
                  <a:lnTo>
                    <a:pt x="1004" y="797"/>
                  </a:lnTo>
                  <a:lnTo>
                    <a:pt x="1004" y="802"/>
                  </a:lnTo>
                  <a:lnTo>
                    <a:pt x="1010" y="802"/>
                  </a:lnTo>
                  <a:lnTo>
                    <a:pt x="1015" y="808"/>
                  </a:lnTo>
                  <a:lnTo>
                    <a:pt x="1026" y="808"/>
                  </a:lnTo>
                  <a:lnTo>
                    <a:pt x="1031" y="808"/>
                  </a:lnTo>
                  <a:lnTo>
                    <a:pt x="1031" y="813"/>
                  </a:lnTo>
                  <a:lnTo>
                    <a:pt x="1036" y="813"/>
                  </a:lnTo>
                  <a:lnTo>
                    <a:pt x="1031" y="813"/>
                  </a:lnTo>
                  <a:lnTo>
                    <a:pt x="1031" y="818"/>
                  </a:lnTo>
                  <a:lnTo>
                    <a:pt x="1026" y="818"/>
                  </a:lnTo>
                  <a:lnTo>
                    <a:pt x="1020" y="818"/>
                  </a:lnTo>
                  <a:lnTo>
                    <a:pt x="1020" y="824"/>
                  </a:lnTo>
                  <a:lnTo>
                    <a:pt x="1015" y="824"/>
                  </a:lnTo>
                  <a:lnTo>
                    <a:pt x="1010" y="829"/>
                  </a:lnTo>
                  <a:lnTo>
                    <a:pt x="1010" y="834"/>
                  </a:lnTo>
                  <a:lnTo>
                    <a:pt x="1004" y="834"/>
                  </a:lnTo>
                  <a:lnTo>
                    <a:pt x="999" y="834"/>
                  </a:lnTo>
                  <a:lnTo>
                    <a:pt x="994" y="834"/>
                  </a:lnTo>
                  <a:lnTo>
                    <a:pt x="988" y="834"/>
                  </a:lnTo>
                  <a:lnTo>
                    <a:pt x="988" y="840"/>
                  </a:lnTo>
                  <a:lnTo>
                    <a:pt x="988" y="850"/>
                  </a:lnTo>
                  <a:lnTo>
                    <a:pt x="988" y="855"/>
                  </a:lnTo>
                  <a:lnTo>
                    <a:pt x="988" y="861"/>
                  </a:lnTo>
                  <a:lnTo>
                    <a:pt x="983" y="866"/>
                  </a:lnTo>
                  <a:lnTo>
                    <a:pt x="983" y="871"/>
                  </a:lnTo>
                  <a:lnTo>
                    <a:pt x="983" y="877"/>
                  </a:lnTo>
                  <a:lnTo>
                    <a:pt x="983" y="882"/>
                  </a:lnTo>
                  <a:lnTo>
                    <a:pt x="988" y="887"/>
                  </a:lnTo>
                  <a:lnTo>
                    <a:pt x="988" y="893"/>
                  </a:lnTo>
                  <a:lnTo>
                    <a:pt x="994" y="893"/>
                  </a:lnTo>
                  <a:lnTo>
                    <a:pt x="994" y="898"/>
                  </a:lnTo>
                  <a:lnTo>
                    <a:pt x="999" y="898"/>
                  </a:lnTo>
                  <a:lnTo>
                    <a:pt x="999" y="903"/>
                  </a:lnTo>
                  <a:lnTo>
                    <a:pt x="994" y="903"/>
                  </a:lnTo>
                  <a:lnTo>
                    <a:pt x="994" y="909"/>
                  </a:lnTo>
                  <a:lnTo>
                    <a:pt x="994" y="914"/>
                  </a:lnTo>
                  <a:lnTo>
                    <a:pt x="994" y="919"/>
                  </a:lnTo>
                  <a:lnTo>
                    <a:pt x="999" y="919"/>
                  </a:lnTo>
                  <a:lnTo>
                    <a:pt x="999" y="930"/>
                  </a:lnTo>
                  <a:lnTo>
                    <a:pt x="1004" y="930"/>
                  </a:lnTo>
                  <a:lnTo>
                    <a:pt x="1004" y="935"/>
                  </a:lnTo>
                  <a:lnTo>
                    <a:pt x="1004" y="940"/>
                  </a:lnTo>
                  <a:lnTo>
                    <a:pt x="1010" y="946"/>
                  </a:lnTo>
                  <a:lnTo>
                    <a:pt x="1010" y="951"/>
                  </a:lnTo>
                  <a:lnTo>
                    <a:pt x="1010" y="956"/>
                  </a:lnTo>
                  <a:lnTo>
                    <a:pt x="1004" y="956"/>
                  </a:lnTo>
                  <a:lnTo>
                    <a:pt x="999" y="956"/>
                  </a:lnTo>
                  <a:lnTo>
                    <a:pt x="994" y="956"/>
                  </a:lnTo>
                  <a:lnTo>
                    <a:pt x="994" y="962"/>
                  </a:lnTo>
                  <a:lnTo>
                    <a:pt x="988" y="962"/>
                  </a:lnTo>
                  <a:lnTo>
                    <a:pt x="988" y="956"/>
                  </a:lnTo>
                  <a:lnTo>
                    <a:pt x="983" y="951"/>
                  </a:lnTo>
                  <a:lnTo>
                    <a:pt x="983" y="946"/>
                  </a:lnTo>
                  <a:lnTo>
                    <a:pt x="983" y="940"/>
                  </a:lnTo>
                  <a:lnTo>
                    <a:pt x="978" y="940"/>
                  </a:lnTo>
                  <a:lnTo>
                    <a:pt x="978" y="935"/>
                  </a:lnTo>
                  <a:lnTo>
                    <a:pt x="972" y="935"/>
                  </a:lnTo>
                  <a:lnTo>
                    <a:pt x="967" y="935"/>
                  </a:lnTo>
                  <a:lnTo>
                    <a:pt x="962" y="935"/>
                  </a:lnTo>
                  <a:lnTo>
                    <a:pt x="962" y="930"/>
                  </a:lnTo>
                  <a:lnTo>
                    <a:pt x="962" y="925"/>
                  </a:lnTo>
                  <a:lnTo>
                    <a:pt x="957" y="925"/>
                  </a:lnTo>
                  <a:lnTo>
                    <a:pt x="957" y="919"/>
                  </a:lnTo>
                  <a:lnTo>
                    <a:pt x="951" y="919"/>
                  </a:lnTo>
                  <a:lnTo>
                    <a:pt x="951" y="925"/>
                  </a:lnTo>
                  <a:lnTo>
                    <a:pt x="946" y="925"/>
                  </a:lnTo>
                  <a:lnTo>
                    <a:pt x="941" y="925"/>
                  </a:lnTo>
                  <a:lnTo>
                    <a:pt x="935" y="925"/>
                  </a:lnTo>
                  <a:lnTo>
                    <a:pt x="930" y="925"/>
                  </a:lnTo>
                  <a:lnTo>
                    <a:pt x="930" y="919"/>
                  </a:lnTo>
                  <a:lnTo>
                    <a:pt x="930" y="925"/>
                  </a:lnTo>
                  <a:lnTo>
                    <a:pt x="925" y="925"/>
                  </a:lnTo>
                  <a:lnTo>
                    <a:pt x="925" y="919"/>
                  </a:lnTo>
                  <a:lnTo>
                    <a:pt x="914" y="919"/>
                  </a:lnTo>
                  <a:lnTo>
                    <a:pt x="909" y="925"/>
                  </a:lnTo>
                  <a:lnTo>
                    <a:pt x="903" y="925"/>
                  </a:lnTo>
                  <a:lnTo>
                    <a:pt x="893" y="930"/>
                  </a:lnTo>
                  <a:lnTo>
                    <a:pt x="893" y="925"/>
                  </a:lnTo>
                  <a:lnTo>
                    <a:pt x="887" y="925"/>
                  </a:lnTo>
                  <a:lnTo>
                    <a:pt x="887" y="919"/>
                  </a:lnTo>
                  <a:lnTo>
                    <a:pt x="882" y="919"/>
                  </a:lnTo>
                  <a:lnTo>
                    <a:pt x="877" y="914"/>
                  </a:lnTo>
                  <a:lnTo>
                    <a:pt x="871" y="914"/>
                  </a:lnTo>
                  <a:lnTo>
                    <a:pt x="871" y="909"/>
                  </a:lnTo>
                  <a:lnTo>
                    <a:pt x="866" y="909"/>
                  </a:lnTo>
                  <a:lnTo>
                    <a:pt x="866" y="903"/>
                  </a:lnTo>
                  <a:lnTo>
                    <a:pt x="861" y="903"/>
                  </a:lnTo>
                  <a:lnTo>
                    <a:pt x="856" y="903"/>
                  </a:lnTo>
                  <a:lnTo>
                    <a:pt x="856" y="898"/>
                  </a:lnTo>
                  <a:lnTo>
                    <a:pt x="850" y="898"/>
                  </a:lnTo>
                  <a:lnTo>
                    <a:pt x="845" y="898"/>
                  </a:lnTo>
                  <a:lnTo>
                    <a:pt x="845" y="893"/>
                  </a:lnTo>
                  <a:lnTo>
                    <a:pt x="840" y="893"/>
                  </a:lnTo>
                  <a:lnTo>
                    <a:pt x="840" y="887"/>
                  </a:lnTo>
                  <a:lnTo>
                    <a:pt x="834" y="887"/>
                  </a:lnTo>
                  <a:lnTo>
                    <a:pt x="834" y="877"/>
                  </a:lnTo>
                  <a:lnTo>
                    <a:pt x="834" y="871"/>
                  </a:lnTo>
                  <a:lnTo>
                    <a:pt x="829" y="871"/>
                  </a:lnTo>
                  <a:lnTo>
                    <a:pt x="824" y="877"/>
                  </a:lnTo>
                  <a:lnTo>
                    <a:pt x="824" y="882"/>
                  </a:lnTo>
                  <a:lnTo>
                    <a:pt x="818" y="882"/>
                  </a:lnTo>
                  <a:lnTo>
                    <a:pt x="818" y="877"/>
                  </a:lnTo>
                  <a:lnTo>
                    <a:pt x="813" y="877"/>
                  </a:lnTo>
                  <a:lnTo>
                    <a:pt x="808" y="877"/>
                  </a:lnTo>
                  <a:lnTo>
                    <a:pt x="802" y="877"/>
                  </a:lnTo>
                  <a:lnTo>
                    <a:pt x="797" y="877"/>
                  </a:lnTo>
                  <a:lnTo>
                    <a:pt x="792" y="877"/>
                  </a:lnTo>
                  <a:lnTo>
                    <a:pt x="786" y="877"/>
                  </a:lnTo>
                  <a:lnTo>
                    <a:pt x="781" y="877"/>
                  </a:lnTo>
                  <a:lnTo>
                    <a:pt x="776" y="877"/>
                  </a:lnTo>
                  <a:lnTo>
                    <a:pt x="776" y="871"/>
                  </a:lnTo>
                  <a:lnTo>
                    <a:pt x="771" y="871"/>
                  </a:lnTo>
                  <a:lnTo>
                    <a:pt x="765" y="871"/>
                  </a:lnTo>
                  <a:lnTo>
                    <a:pt x="765" y="877"/>
                  </a:lnTo>
                  <a:lnTo>
                    <a:pt x="760" y="877"/>
                  </a:lnTo>
                  <a:lnTo>
                    <a:pt x="760" y="871"/>
                  </a:lnTo>
                  <a:lnTo>
                    <a:pt x="755" y="871"/>
                  </a:lnTo>
                  <a:lnTo>
                    <a:pt x="749" y="871"/>
                  </a:lnTo>
                  <a:lnTo>
                    <a:pt x="744" y="866"/>
                  </a:lnTo>
                  <a:lnTo>
                    <a:pt x="739" y="866"/>
                  </a:lnTo>
                  <a:lnTo>
                    <a:pt x="739" y="861"/>
                  </a:lnTo>
                  <a:lnTo>
                    <a:pt x="733" y="866"/>
                  </a:lnTo>
                  <a:lnTo>
                    <a:pt x="733" y="861"/>
                  </a:lnTo>
                  <a:lnTo>
                    <a:pt x="728" y="866"/>
                  </a:lnTo>
                  <a:lnTo>
                    <a:pt x="723" y="866"/>
                  </a:lnTo>
                  <a:lnTo>
                    <a:pt x="723" y="871"/>
                  </a:lnTo>
                  <a:lnTo>
                    <a:pt x="717" y="871"/>
                  </a:lnTo>
                  <a:lnTo>
                    <a:pt x="717" y="866"/>
                  </a:lnTo>
                  <a:lnTo>
                    <a:pt x="712" y="871"/>
                  </a:lnTo>
                  <a:lnTo>
                    <a:pt x="712" y="877"/>
                  </a:lnTo>
                  <a:lnTo>
                    <a:pt x="707" y="877"/>
                  </a:lnTo>
                  <a:lnTo>
                    <a:pt x="701" y="877"/>
                  </a:lnTo>
                  <a:lnTo>
                    <a:pt x="696" y="871"/>
                  </a:lnTo>
                  <a:lnTo>
                    <a:pt x="691" y="877"/>
                  </a:lnTo>
                  <a:lnTo>
                    <a:pt x="691" y="871"/>
                  </a:lnTo>
                  <a:lnTo>
                    <a:pt x="686" y="871"/>
                  </a:lnTo>
                  <a:lnTo>
                    <a:pt x="686" y="877"/>
                  </a:lnTo>
                  <a:lnTo>
                    <a:pt x="680" y="877"/>
                  </a:lnTo>
                  <a:lnTo>
                    <a:pt x="675" y="877"/>
                  </a:lnTo>
                  <a:lnTo>
                    <a:pt x="675" y="882"/>
                  </a:lnTo>
                  <a:lnTo>
                    <a:pt x="670" y="882"/>
                  </a:lnTo>
                  <a:lnTo>
                    <a:pt x="664" y="882"/>
                  </a:lnTo>
                  <a:lnTo>
                    <a:pt x="659" y="882"/>
                  </a:lnTo>
                  <a:lnTo>
                    <a:pt x="654" y="882"/>
                  </a:lnTo>
                  <a:lnTo>
                    <a:pt x="648" y="882"/>
                  </a:lnTo>
                  <a:lnTo>
                    <a:pt x="643" y="882"/>
                  </a:lnTo>
                  <a:lnTo>
                    <a:pt x="638" y="882"/>
                  </a:lnTo>
                  <a:lnTo>
                    <a:pt x="632" y="882"/>
                  </a:lnTo>
                  <a:lnTo>
                    <a:pt x="632" y="877"/>
                  </a:lnTo>
                  <a:lnTo>
                    <a:pt x="627" y="877"/>
                  </a:lnTo>
                  <a:lnTo>
                    <a:pt x="622" y="877"/>
                  </a:lnTo>
                  <a:lnTo>
                    <a:pt x="616" y="877"/>
                  </a:lnTo>
                  <a:lnTo>
                    <a:pt x="611" y="877"/>
                  </a:lnTo>
                  <a:lnTo>
                    <a:pt x="601" y="877"/>
                  </a:lnTo>
                  <a:lnTo>
                    <a:pt x="595" y="877"/>
                  </a:lnTo>
                  <a:lnTo>
                    <a:pt x="590" y="877"/>
                  </a:lnTo>
                  <a:lnTo>
                    <a:pt x="585" y="877"/>
                  </a:lnTo>
                  <a:lnTo>
                    <a:pt x="579" y="877"/>
                  </a:lnTo>
                  <a:lnTo>
                    <a:pt x="574" y="877"/>
                  </a:lnTo>
                  <a:lnTo>
                    <a:pt x="574" y="882"/>
                  </a:lnTo>
                  <a:lnTo>
                    <a:pt x="569" y="882"/>
                  </a:lnTo>
                  <a:lnTo>
                    <a:pt x="563" y="882"/>
                  </a:lnTo>
                  <a:lnTo>
                    <a:pt x="558" y="887"/>
                  </a:lnTo>
                  <a:lnTo>
                    <a:pt x="553" y="887"/>
                  </a:lnTo>
                  <a:lnTo>
                    <a:pt x="547" y="887"/>
                  </a:lnTo>
                  <a:lnTo>
                    <a:pt x="547" y="882"/>
                  </a:lnTo>
                  <a:lnTo>
                    <a:pt x="542" y="882"/>
                  </a:lnTo>
                  <a:lnTo>
                    <a:pt x="542" y="877"/>
                  </a:lnTo>
                  <a:lnTo>
                    <a:pt x="537" y="877"/>
                  </a:lnTo>
                  <a:lnTo>
                    <a:pt x="531" y="877"/>
                  </a:lnTo>
                  <a:lnTo>
                    <a:pt x="526" y="877"/>
                  </a:lnTo>
                  <a:lnTo>
                    <a:pt x="526" y="882"/>
                  </a:lnTo>
                  <a:lnTo>
                    <a:pt x="521" y="882"/>
                  </a:lnTo>
                  <a:lnTo>
                    <a:pt x="516" y="882"/>
                  </a:lnTo>
                  <a:lnTo>
                    <a:pt x="510" y="882"/>
                  </a:lnTo>
                  <a:lnTo>
                    <a:pt x="510" y="877"/>
                  </a:lnTo>
                  <a:lnTo>
                    <a:pt x="505" y="877"/>
                  </a:lnTo>
                  <a:lnTo>
                    <a:pt x="500" y="877"/>
                  </a:lnTo>
                  <a:lnTo>
                    <a:pt x="494" y="877"/>
                  </a:lnTo>
                  <a:lnTo>
                    <a:pt x="489" y="882"/>
                  </a:lnTo>
                  <a:lnTo>
                    <a:pt x="489" y="887"/>
                  </a:lnTo>
                  <a:lnTo>
                    <a:pt x="484" y="887"/>
                  </a:lnTo>
                  <a:lnTo>
                    <a:pt x="478" y="887"/>
                  </a:lnTo>
                  <a:lnTo>
                    <a:pt x="478" y="893"/>
                  </a:lnTo>
                  <a:lnTo>
                    <a:pt x="478" y="898"/>
                  </a:lnTo>
                  <a:lnTo>
                    <a:pt x="473" y="898"/>
                  </a:lnTo>
                  <a:lnTo>
                    <a:pt x="468" y="898"/>
                  </a:lnTo>
                  <a:lnTo>
                    <a:pt x="462" y="898"/>
                  </a:lnTo>
                  <a:lnTo>
                    <a:pt x="457" y="898"/>
                  </a:lnTo>
                  <a:lnTo>
                    <a:pt x="452" y="898"/>
                  </a:lnTo>
                  <a:lnTo>
                    <a:pt x="446" y="898"/>
                  </a:lnTo>
                  <a:lnTo>
                    <a:pt x="441" y="903"/>
                  </a:lnTo>
                  <a:lnTo>
                    <a:pt x="436" y="909"/>
                  </a:lnTo>
                  <a:lnTo>
                    <a:pt x="425" y="909"/>
                  </a:lnTo>
                  <a:lnTo>
                    <a:pt x="420" y="914"/>
                  </a:lnTo>
                  <a:lnTo>
                    <a:pt x="415" y="914"/>
                  </a:lnTo>
                  <a:lnTo>
                    <a:pt x="415" y="909"/>
                  </a:lnTo>
                  <a:lnTo>
                    <a:pt x="415" y="903"/>
                  </a:lnTo>
                  <a:lnTo>
                    <a:pt x="409" y="903"/>
                  </a:lnTo>
                  <a:lnTo>
                    <a:pt x="404" y="903"/>
                  </a:lnTo>
                  <a:lnTo>
                    <a:pt x="399" y="903"/>
                  </a:lnTo>
                  <a:lnTo>
                    <a:pt x="388" y="903"/>
                  </a:lnTo>
                  <a:lnTo>
                    <a:pt x="383" y="909"/>
                  </a:lnTo>
                  <a:lnTo>
                    <a:pt x="377" y="909"/>
                  </a:lnTo>
                  <a:lnTo>
                    <a:pt x="372" y="909"/>
                  </a:lnTo>
                  <a:lnTo>
                    <a:pt x="372" y="903"/>
                  </a:lnTo>
                  <a:lnTo>
                    <a:pt x="367" y="909"/>
                  </a:lnTo>
                  <a:lnTo>
                    <a:pt x="361" y="903"/>
                  </a:lnTo>
                  <a:lnTo>
                    <a:pt x="356" y="903"/>
                  </a:lnTo>
                  <a:lnTo>
                    <a:pt x="351" y="903"/>
                  </a:lnTo>
                  <a:lnTo>
                    <a:pt x="345" y="903"/>
                  </a:lnTo>
                  <a:lnTo>
                    <a:pt x="345" y="909"/>
                  </a:lnTo>
                  <a:lnTo>
                    <a:pt x="340" y="909"/>
                  </a:lnTo>
                  <a:close/>
                </a:path>
              </a:pathLst>
            </a:custGeom>
            <a:solidFill>
              <a:schemeClr val="bg1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AC4EDF06-BA93-4A0B-9238-0627BCECC686}"/>
                </a:ext>
              </a:extLst>
            </p:cNvPr>
            <p:cNvSpPr>
              <a:spLocks/>
            </p:cNvSpPr>
            <p:nvPr/>
          </p:nvSpPr>
          <p:spPr bwMode="gray">
            <a:xfrm>
              <a:off x="5832047" y="2679564"/>
              <a:ext cx="1674219" cy="856717"/>
            </a:xfrm>
            <a:custGeom>
              <a:avLst/>
              <a:gdLst/>
              <a:ahLst/>
              <a:cxnLst>
                <a:cxn ang="0">
                  <a:pos x="297" y="483"/>
                </a:cxn>
                <a:cxn ang="0">
                  <a:pos x="260" y="494"/>
                </a:cxn>
                <a:cxn ang="0">
                  <a:pos x="218" y="457"/>
                </a:cxn>
                <a:cxn ang="0">
                  <a:pos x="122" y="441"/>
                </a:cxn>
                <a:cxn ang="0">
                  <a:pos x="69" y="393"/>
                </a:cxn>
                <a:cxn ang="0">
                  <a:pos x="32" y="382"/>
                </a:cxn>
                <a:cxn ang="0">
                  <a:pos x="26" y="276"/>
                </a:cxn>
                <a:cxn ang="0">
                  <a:pos x="69" y="149"/>
                </a:cxn>
                <a:cxn ang="0">
                  <a:pos x="154" y="127"/>
                </a:cxn>
                <a:cxn ang="0">
                  <a:pos x="223" y="127"/>
                </a:cxn>
                <a:cxn ang="0">
                  <a:pos x="303" y="111"/>
                </a:cxn>
                <a:cxn ang="0">
                  <a:pos x="329" y="101"/>
                </a:cxn>
                <a:cxn ang="0">
                  <a:pos x="350" y="64"/>
                </a:cxn>
                <a:cxn ang="0">
                  <a:pos x="388" y="26"/>
                </a:cxn>
                <a:cxn ang="0">
                  <a:pos x="425" y="16"/>
                </a:cxn>
                <a:cxn ang="0">
                  <a:pos x="457" y="48"/>
                </a:cxn>
                <a:cxn ang="0">
                  <a:pos x="489" y="58"/>
                </a:cxn>
                <a:cxn ang="0">
                  <a:pos x="505" y="90"/>
                </a:cxn>
                <a:cxn ang="0">
                  <a:pos x="542" y="80"/>
                </a:cxn>
                <a:cxn ang="0">
                  <a:pos x="579" y="80"/>
                </a:cxn>
                <a:cxn ang="0">
                  <a:pos x="595" y="53"/>
                </a:cxn>
                <a:cxn ang="0">
                  <a:pos x="627" y="37"/>
                </a:cxn>
                <a:cxn ang="0">
                  <a:pos x="632" y="74"/>
                </a:cxn>
                <a:cxn ang="0">
                  <a:pos x="680" y="90"/>
                </a:cxn>
                <a:cxn ang="0">
                  <a:pos x="717" y="80"/>
                </a:cxn>
                <a:cxn ang="0">
                  <a:pos x="807" y="64"/>
                </a:cxn>
                <a:cxn ang="0">
                  <a:pos x="877" y="58"/>
                </a:cxn>
                <a:cxn ang="0">
                  <a:pos x="962" y="5"/>
                </a:cxn>
                <a:cxn ang="0">
                  <a:pos x="1052" y="37"/>
                </a:cxn>
                <a:cxn ang="0">
                  <a:pos x="1068" y="165"/>
                </a:cxn>
                <a:cxn ang="0">
                  <a:pos x="1052" y="202"/>
                </a:cxn>
                <a:cxn ang="0">
                  <a:pos x="1084" y="223"/>
                </a:cxn>
                <a:cxn ang="0">
                  <a:pos x="1089" y="239"/>
                </a:cxn>
                <a:cxn ang="0">
                  <a:pos x="1052" y="271"/>
                </a:cxn>
                <a:cxn ang="0">
                  <a:pos x="1009" y="287"/>
                </a:cxn>
                <a:cxn ang="0">
                  <a:pos x="988" y="308"/>
                </a:cxn>
                <a:cxn ang="0">
                  <a:pos x="1015" y="313"/>
                </a:cxn>
                <a:cxn ang="0">
                  <a:pos x="1020" y="340"/>
                </a:cxn>
                <a:cxn ang="0">
                  <a:pos x="988" y="361"/>
                </a:cxn>
                <a:cxn ang="0">
                  <a:pos x="940" y="382"/>
                </a:cxn>
                <a:cxn ang="0">
                  <a:pos x="903" y="414"/>
                </a:cxn>
                <a:cxn ang="0">
                  <a:pos x="877" y="446"/>
                </a:cxn>
                <a:cxn ang="0">
                  <a:pos x="855" y="473"/>
                </a:cxn>
                <a:cxn ang="0">
                  <a:pos x="818" y="462"/>
                </a:cxn>
                <a:cxn ang="0">
                  <a:pos x="818" y="425"/>
                </a:cxn>
                <a:cxn ang="0">
                  <a:pos x="765" y="420"/>
                </a:cxn>
                <a:cxn ang="0">
                  <a:pos x="728" y="467"/>
                </a:cxn>
                <a:cxn ang="0">
                  <a:pos x="680" y="515"/>
                </a:cxn>
                <a:cxn ang="0">
                  <a:pos x="632" y="558"/>
                </a:cxn>
                <a:cxn ang="0">
                  <a:pos x="611" y="552"/>
                </a:cxn>
                <a:cxn ang="0">
                  <a:pos x="606" y="526"/>
                </a:cxn>
                <a:cxn ang="0">
                  <a:pos x="547" y="536"/>
                </a:cxn>
                <a:cxn ang="0">
                  <a:pos x="521" y="510"/>
                </a:cxn>
                <a:cxn ang="0">
                  <a:pos x="515" y="505"/>
                </a:cxn>
                <a:cxn ang="0">
                  <a:pos x="494" y="531"/>
                </a:cxn>
                <a:cxn ang="0">
                  <a:pos x="473" y="542"/>
                </a:cxn>
                <a:cxn ang="0">
                  <a:pos x="436" y="536"/>
                </a:cxn>
                <a:cxn ang="0">
                  <a:pos x="430" y="505"/>
                </a:cxn>
                <a:cxn ang="0">
                  <a:pos x="441" y="462"/>
                </a:cxn>
                <a:cxn ang="0">
                  <a:pos x="377" y="441"/>
                </a:cxn>
                <a:cxn ang="0">
                  <a:pos x="345" y="451"/>
                </a:cxn>
                <a:cxn ang="0">
                  <a:pos x="329" y="467"/>
                </a:cxn>
              </a:cxnLst>
              <a:rect l="0" t="0" r="r" b="b"/>
              <a:pathLst>
                <a:path w="1110" h="568">
                  <a:moveTo>
                    <a:pt x="329" y="467"/>
                  </a:moveTo>
                  <a:lnTo>
                    <a:pt x="324" y="473"/>
                  </a:lnTo>
                  <a:lnTo>
                    <a:pt x="319" y="473"/>
                  </a:lnTo>
                  <a:lnTo>
                    <a:pt x="319" y="478"/>
                  </a:lnTo>
                  <a:lnTo>
                    <a:pt x="313" y="483"/>
                  </a:lnTo>
                  <a:lnTo>
                    <a:pt x="308" y="483"/>
                  </a:lnTo>
                  <a:lnTo>
                    <a:pt x="303" y="483"/>
                  </a:lnTo>
                  <a:lnTo>
                    <a:pt x="297" y="483"/>
                  </a:lnTo>
                  <a:lnTo>
                    <a:pt x="292" y="483"/>
                  </a:lnTo>
                  <a:lnTo>
                    <a:pt x="287" y="483"/>
                  </a:lnTo>
                  <a:lnTo>
                    <a:pt x="281" y="483"/>
                  </a:lnTo>
                  <a:lnTo>
                    <a:pt x="276" y="483"/>
                  </a:lnTo>
                  <a:lnTo>
                    <a:pt x="271" y="483"/>
                  </a:lnTo>
                  <a:lnTo>
                    <a:pt x="271" y="489"/>
                  </a:lnTo>
                  <a:lnTo>
                    <a:pt x="265" y="489"/>
                  </a:lnTo>
                  <a:lnTo>
                    <a:pt x="260" y="494"/>
                  </a:lnTo>
                  <a:lnTo>
                    <a:pt x="255" y="494"/>
                  </a:lnTo>
                  <a:lnTo>
                    <a:pt x="239" y="499"/>
                  </a:lnTo>
                  <a:lnTo>
                    <a:pt x="234" y="505"/>
                  </a:lnTo>
                  <a:lnTo>
                    <a:pt x="223" y="510"/>
                  </a:lnTo>
                  <a:lnTo>
                    <a:pt x="202" y="483"/>
                  </a:lnTo>
                  <a:lnTo>
                    <a:pt x="218" y="473"/>
                  </a:lnTo>
                  <a:lnTo>
                    <a:pt x="218" y="467"/>
                  </a:lnTo>
                  <a:lnTo>
                    <a:pt x="218" y="457"/>
                  </a:lnTo>
                  <a:lnTo>
                    <a:pt x="207" y="446"/>
                  </a:lnTo>
                  <a:lnTo>
                    <a:pt x="196" y="451"/>
                  </a:lnTo>
                  <a:lnTo>
                    <a:pt x="186" y="451"/>
                  </a:lnTo>
                  <a:lnTo>
                    <a:pt x="170" y="462"/>
                  </a:lnTo>
                  <a:lnTo>
                    <a:pt x="165" y="457"/>
                  </a:lnTo>
                  <a:lnTo>
                    <a:pt x="143" y="446"/>
                  </a:lnTo>
                  <a:lnTo>
                    <a:pt x="133" y="441"/>
                  </a:lnTo>
                  <a:lnTo>
                    <a:pt x="122" y="441"/>
                  </a:lnTo>
                  <a:lnTo>
                    <a:pt x="117" y="430"/>
                  </a:lnTo>
                  <a:lnTo>
                    <a:pt x="111" y="420"/>
                  </a:lnTo>
                  <a:lnTo>
                    <a:pt x="101" y="420"/>
                  </a:lnTo>
                  <a:lnTo>
                    <a:pt x="95" y="420"/>
                  </a:lnTo>
                  <a:lnTo>
                    <a:pt x="90" y="409"/>
                  </a:lnTo>
                  <a:lnTo>
                    <a:pt x="85" y="398"/>
                  </a:lnTo>
                  <a:lnTo>
                    <a:pt x="80" y="393"/>
                  </a:lnTo>
                  <a:lnTo>
                    <a:pt x="69" y="393"/>
                  </a:lnTo>
                  <a:lnTo>
                    <a:pt x="64" y="388"/>
                  </a:lnTo>
                  <a:lnTo>
                    <a:pt x="58" y="409"/>
                  </a:lnTo>
                  <a:lnTo>
                    <a:pt x="53" y="409"/>
                  </a:lnTo>
                  <a:lnTo>
                    <a:pt x="48" y="409"/>
                  </a:lnTo>
                  <a:lnTo>
                    <a:pt x="42" y="409"/>
                  </a:lnTo>
                  <a:lnTo>
                    <a:pt x="26" y="409"/>
                  </a:lnTo>
                  <a:lnTo>
                    <a:pt x="26" y="398"/>
                  </a:lnTo>
                  <a:lnTo>
                    <a:pt x="32" y="382"/>
                  </a:lnTo>
                  <a:lnTo>
                    <a:pt x="37" y="366"/>
                  </a:lnTo>
                  <a:lnTo>
                    <a:pt x="26" y="351"/>
                  </a:lnTo>
                  <a:lnTo>
                    <a:pt x="10" y="340"/>
                  </a:lnTo>
                  <a:lnTo>
                    <a:pt x="21" y="329"/>
                  </a:lnTo>
                  <a:lnTo>
                    <a:pt x="5" y="313"/>
                  </a:lnTo>
                  <a:lnTo>
                    <a:pt x="21" y="297"/>
                  </a:lnTo>
                  <a:lnTo>
                    <a:pt x="16" y="292"/>
                  </a:lnTo>
                  <a:lnTo>
                    <a:pt x="26" y="276"/>
                  </a:lnTo>
                  <a:lnTo>
                    <a:pt x="32" y="260"/>
                  </a:lnTo>
                  <a:lnTo>
                    <a:pt x="21" y="244"/>
                  </a:lnTo>
                  <a:lnTo>
                    <a:pt x="5" y="239"/>
                  </a:lnTo>
                  <a:lnTo>
                    <a:pt x="0" y="223"/>
                  </a:lnTo>
                  <a:lnTo>
                    <a:pt x="21" y="223"/>
                  </a:lnTo>
                  <a:lnTo>
                    <a:pt x="37" y="212"/>
                  </a:lnTo>
                  <a:lnTo>
                    <a:pt x="53" y="202"/>
                  </a:lnTo>
                  <a:lnTo>
                    <a:pt x="69" y="149"/>
                  </a:lnTo>
                  <a:lnTo>
                    <a:pt x="85" y="133"/>
                  </a:lnTo>
                  <a:lnTo>
                    <a:pt x="85" y="90"/>
                  </a:lnTo>
                  <a:lnTo>
                    <a:pt x="95" y="90"/>
                  </a:lnTo>
                  <a:lnTo>
                    <a:pt x="111" y="117"/>
                  </a:lnTo>
                  <a:lnTo>
                    <a:pt x="133" y="106"/>
                  </a:lnTo>
                  <a:lnTo>
                    <a:pt x="143" y="106"/>
                  </a:lnTo>
                  <a:lnTo>
                    <a:pt x="154" y="106"/>
                  </a:lnTo>
                  <a:lnTo>
                    <a:pt x="154" y="127"/>
                  </a:lnTo>
                  <a:lnTo>
                    <a:pt x="165" y="127"/>
                  </a:lnTo>
                  <a:lnTo>
                    <a:pt x="180" y="127"/>
                  </a:lnTo>
                  <a:lnTo>
                    <a:pt x="186" y="127"/>
                  </a:lnTo>
                  <a:lnTo>
                    <a:pt x="196" y="133"/>
                  </a:lnTo>
                  <a:lnTo>
                    <a:pt x="207" y="133"/>
                  </a:lnTo>
                  <a:lnTo>
                    <a:pt x="212" y="133"/>
                  </a:lnTo>
                  <a:lnTo>
                    <a:pt x="218" y="133"/>
                  </a:lnTo>
                  <a:lnTo>
                    <a:pt x="223" y="127"/>
                  </a:lnTo>
                  <a:lnTo>
                    <a:pt x="244" y="138"/>
                  </a:lnTo>
                  <a:lnTo>
                    <a:pt x="244" y="95"/>
                  </a:lnTo>
                  <a:lnTo>
                    <a:pt x="265" y="95"/>
                  </a:lnTo>
                  <a:lnTo>
                    <a:pt x="276" y="95"/>
                  </a:lnTo>
                  <a:lnTo>
                    <a:pt x="281" y="101"/>
                  </a:lnTo>
                  <a:lnTo>
                    <a:pt x="287" y="106"/>
                  </a:lnTo>
                  <a:lnTo>
                    <a:pt x="292" y="106"/>
                  </a:lnTo>
                  <a:lnTo>
                    <a:pt x="303" y="111"/>
                  </a:lnTo>
                  <a:lnTo>
                    <a:pt x="308" y="122"/>
                  </a:lnTo>
                  <a:lnTo>
                    <a:pt x="313" y="127"/>
                  </a:lnTo>
                  <a:lnTo>
                    <a:pt x="319" y="117"/>
                  </a:lnTo>
                  <a:lnTo>
                    <a:pt x="319" y="111"/>
                  </a:lnTo>
                  <a:lnTo>
                    <a:pt x="319" y="106"/>
                  </a:lnTo>
                  <a:lnTo>
                    <a:pt x="329" y="111"/>
                  </a:lnTo>
                  <a:lnTo>
                    <a:pt x="329" y="106"/>
                  </a:lnTo>
                  <a:lnTo>
                    <a:pt x="329" y="101"/>
                  </a:lnTo>
                  <a:lnTo>
                    <a:pt x="335" y="90"/>
                  </a:lnTo>
                  <a:lnTo>
                    <a:pt x="335" y="85"/>
                  </a:lnTo>
                  <a:lnTo>
                    <a:pt x="329" y="85"/>
                  </a:lnTo>
                  <a:lnTo>
                    <a:pt x="329" y="74"/>
                  </a:lnTo>
                  <a:lnTo>
                    <a:pt x="329" y="69"/>
                  </a:lnTo>
                  <a:lnTo>
                    <a:pt x="345" y="69"/>
                  </a:lnTo>
                  <a:lnTo>
                    <a:pt x="350" y="69"/>
                  </a:lnTo>
                  <a:lnTo>
                    <a:pt x="350" y="64"/>
                  </a:lnTo>
                  <a:lnTo>
                    <a:pt x="356" y="64"/>
                  </a:lnTo>
                  <a:lnTo>
                    <a:pt x="361" y="58"/>
                  </a:lnTo>
                  <a:lnTo>
                    <a:pt x="372" y="58"/>
                  </a:lnTo>
                  <a:lnTo>
                    <a:pt x="372" y="48"/>
                  </a:lnTo>
                  <a:lnTo>
                    <a:pt x="377" y="48"/>
                  </a:lnTo>
                  <a:lnTo>
                    <a:pt x="377" y="42"/>
                  </a:lnTo>
                  <a:lnTo>
                    <a:pt x="382" y="37"/>
                  </a:lnTo>
                  <a:lnTo>
                    <a:pt x="388" y="26"/>
                  </a:lnTo>
                  <a:lnTo>
                    <a:pt x="393" y="32"/>
                  </a:lnTo>
                  <a:lnTo>
                    <a:pt x="398" y="32"/>
                  </a:lnTo>
                  <a:lnTo>
                    <a:pt x="398" y="21"/>
                  </a:lnTo>
                  <a:lnTo>
                    <a:pt x="404" y="21"/>
                  </a:lnTo>
                  <a:lnTo>
                    <a:pt x="409" y="21"/>
                  </a:lnTo>
                  <a:lnTo>
                    <a:pt x="414" y="21"/>
                  </a:lnTo>
                  <a:lnTo>
                    <a:pt x="420" y="16"/>
                  </a:lnTo>
                  <a:lnTo>
                    <a:pt x="425" y="16"/>
                  </a:lnTo>
                  <a:lnTo>
                    <a:pt x="430" y="21"/>
                  </a:lnTo>
                  <a:lnTo>
                    <a:pt x="430" y="26"/>
                  </a:lnTo>
                  <a:lnTo>
                    <a:pt x="436" y="32"/>
                  </a:lnTo>
                  <a:lnTo>
                    <a:pt x="430" y="32"/>
                  </a:lnTo>
                  <a:lnTo>
                    <a:pt x="446" y="53"/>
                  </a:lnTo>
                  <a:lnTo>
                    <a:pt x="451" y="58"/>
                  </a:lnTo>
                  <a:lnTo>
                    <a:pt x="457" y="53"/>
                  </a:lnTo>
                  <a:lnTo>
                    <a:pt x="457" y="48"/>
                  </a:lnTo>
                  <a:lnTo>
                    <a:pt x="462" y="48"/>
                  </a:lnTo>
                  <a:lnTo>
                    <a:pt x="467" y="48"/>
                  </a:lnTo>
                  <a:lnTo>
                    <a:pt x="467" y="53"/>
                  </a:lnTo>
                  <a:lnTo>
                    <a:pt x="473" y="53"/>
                  </a:lnTo>
                  <a:lnTo>
                    <a:pt x="473" y="48"/>
                  </a:lnTo>
                  <a:lnTo>
                    <a:pt x="483" y="48"/>
                  </a:lnTo>
                  <a:lnTo>
                    <a:pt x="489" y="48"/>
                  </a:lnTo>
                  <a:lnTo>
                    <a:pt x="489" y="58"/>
                  </a:lnTo>
                  <a:lnTo>
                    <a:pt x="494" y="64"/>
                  </a:lnTo>
                  <a:lnTo>
                    <a:pt x="489" y="69"/>
                  </a:lnTo>
                  <a:lnTo>
                    <a:pt x="494" y="74"/>
                  </a:lnTo>
                  <a:lnTo>
                    <a:pt x="489" y="80"/>
                  </a:lnTo>
                  <a:lnTo>
                    <a:pt x="489" y="85"/>
                  </a:lnTo>
                  <a:lnTo>
                    <a:pt x="499" y="95"/>
                  </a:lnTo>
                  <a:lnTo>
                    <a:pt x="499" y="90"/>
                  </a:lnTo>
                  <a:lnTo>
                    <a:pt x="505" y="90"/>
                  </a:lnTo>
                  <a:lnTo>
                    <a:pt x="510" y="90"/>
                  </a:lnTo>
                  <a:lnTo>
                    <a:pt x="515" y="85"/>
                  </a:lnTo>
                  <a:lnTo>
                    <a:pt x="521" y="95"/>
                  </a:lnTo>
                  <a:lnTo>
                    <a:pt x="526" y="90"/>
                  </a:lnTo>
                  <a:lnTo>
                    <a:pt x="531" y="85"/>
                  </a:lnTo>
                  <a:lnTo>
                    <a:pt x="536" y="85"/>
                  </a:lnTo>
                  <a:lnTo>
                    <a:pt x="542" y="85"/>
                  </a:lnTo>
                  <a:lnTo>
                    <a:pt x="542" y="80"/>
                  </a:lnTo>
                  <a:lnTo>
                    <a:pt x="542" y="74"/>
                  </a:lnTo>
                  <a:lnTo>
                    <a:pt x="552" y="74"/>
                  </a:lnTo>
                  <a:lnTo>
                    <a:pt x="558" y="69"/>
                  </a:lnTo>
                  <a:lnTo>
                    <a:pt x="563" y="69"/>
                  </a:lnTo>
                  <a:lnTo>
                    <a:pt x="568" y="69"/>
                  </a:lnTo>
                  <a:lnTo>
                    <a:pt x="574" y="69"/>
                  </a:lnTo>
                  <a:lnTo>
                    <a:pt x="579" y="74"/>
                  </a:lnTo>
                  <a:lnTo>
                    <a:pt x="579" y="80"/>
                  </a:lnTo>
                  <a:lnTo>
                    <a:pt x="584" y="85"/>
                  </a:lnTo>
                  <a:lnTo>
                    <a:pt x="590" y="85"/>
                  </a:lnTo>
                  <a:lnTo>
                    <a:pt x="584" y="80"/>
                  </a:lnTo>
                  <a:lnTo>
                    <a:pt x="590" y="80"/>
                  </a:lnTo>
                  <a:lnTo>
                    <a:pt x="595" y="74"/>
                  </a:lnTo>
                  <a:lnTo>
                    <a:pt x="584" y="69"/>
                  </a:lnTo>
                  <a:lnTo>
                    <a:pt x="595" y="58"/>
                  </a:lnTo>
                  <a:lnTo>
                    <a:pt x="595" y="53"/>
                  </a:lnTo>
                  <a:lnTo>
                    <a:pt x="606" y="48"/>
                  </a:lnTo>
                  <a:lnTo>
                    <a:pt x="611" y="42"/>
                  </a:lnTo>
                  <a:lnTo>
                    <a:pt x="616" y="42"/>
                  </a:lnTo>
                  <a:lnTo>
                    <a:pt x="616" y="37"/>
                  </a:lnTo>
                  <a:lnTo>
                    <a:pt x="611" y="32"/>
                  </a:lnTo>
                  <a:lnTo>
                    <a:pt x="616" y="32"/>
                  </a:lnTo>
                  <a:lnTo>
                    <a:pt x="621" y="37"/>
                  </a:lnTo>
                  <a:lnTo>
                    <a:pt x="627" y="37"/>
                  </a:lnTo>
                  <a:lnTo>
                    <a:pt x="627" y="42"/>
                  </a:lnTo>
                  <a:lnTo>
                    <a:pt x="632" y="48"/>
                  </a:lnTo>
                  <a:lnTo>
                    <a:pt x="632" y="53"/>
                  </a:lnTo>
                  <a:lnTo>
                    <a:pt x="632" y="58"/>
                  </a:lnTo>
                  <a:lnTo>
                    <a:pt x="627" y="58"/>
                  </a:lnTo>
                  <a:lnTo>
                    <a:pt x="627" y="64"/>
                  </a:lnTo>
                  <a:lnTo>
                    <a:pt x="627" y="69"/>
                  </a:lnTo>
                  <a:lnTo>
                    <a:pt x="632" y="74"/>
                  </a:lnTo>
                  <a:lnTo>
                    <a:pt x="637" y="74"/>
                  </a:lnTo>
                  <a:lnTo>
                    <a:pt x="643" y="74"/>
                  </a:lnTo>
                  <a:lnTo>
                    <a:pt x="643" y="85"/>
                  </a:lnTo>
                  <a:lnTo>
                    <a:pt x="653" y="85"/>
                  </a:lnTo>
                  <a:lnTo>
                    <a:pt x="659" y="95"/>
                  </a:lnTo>
                  <a:lnTo>
                    <a:pt x="669" y="90"/>
                  </a:lnTo>
                  <a:lnTo>
                    <a:pt x="675" y="90"/>
                  </a:lnTo>
                  <a:lnTo>
                    <a:pt x="680" y="90"/>
                  </a:lnTo>
                  <a:lnTo>
                    <a:pt x="685" y="95"/>
                  </a:lnTo>
                  <a:lnTo>
                    <a:pt x="691" y="106"/>
                  </a:lnTo>
                  <a:lnTo>
                    <a:pt x="696" y="101"/>
                  </a:lnTo>
                  <a:lnTo>
                    <a:pt x="696" y="95"/>
                  </a:lnTo>
                  <a:lnTo>
                    <a:pt x="706" y="95"/>
                  </a:lnTo>
                  <a:lnTo>
                    <a:pt x="712" y="90"/>
                  </a:lnTo>
                  <a:lnTo>
                    <a:pt x="712" y="85"/>
                  </a:lnTo>
                  <a:lnTo>
                    <a:pt x="717" y="80"/>
                  </a:lnTo>
                  <a:lnTo>
                    <a:pt x="722" y="80"/>
                  </a:lnTo>
                  <a:lnTo>
                    <a:pt x="722" y="69"/>
                  </a:lnTo>
                  <a:lnTo>
                    <a:pt x="722" y="64"/>
                  </a:lnTo>
                  <a:lnTo>
                    <a:pt x="728" y="48"/>
                  </a:lnTo>
                  <a:lnTo>
                    <a:pt x="733" y="37"/>
                  </a:lnTo>
                  <a:lnTo>
                    <a:pt x="749" y="26"/>
                  </a:lnTo>
                  <a:lnTo>
                    <a:pt x="802" y="64"/>
                  </a:lnTo>
                  <a:lnTo>
                    <a:pt x="807" y="64"/>
                  </a:lnTo>
                  <a:lnTo>
                    <a:pt x="818" y="53"/>
                  </a:lnTo>
                  <a:lnTo>
                    <a:pt x="829" y="58"/>
                  </a:lnTo>
                  <a:lnTo>
                    <a:pt x="834" y="64"/>
                  </a:lnTo>
                  <a:lnTo>
                    <a:pt x="839" y="64"/>
                  </a:lnTo>
                  <a:lnTo>
                    <a:pt x="855" y="64"/>
                  </a:lnTo>
                  <a:lnTo>
                    <a:pt x="861" y="58"/>
                  </a:lnTo>
                  <a:lnTo>
                    <a:pt x="871" y="53"/>
                  </a:lnTo>
                  <a:lnTo>
                    <a:pt x="877" y="58"/>
                  </a:lnTo>
                  <a:lnTo>
                    <a:pt x="877" y="64"/>
                  </a:lnTo>
                  <a:lnTo>
                    <a:pt x="882" y="69"/>
                  </a:lnTo>
                  <a:lnTo>
                    <a:pt x="892" y="80"/>
                  </a:lnTo>
                  <a:lnTo>
                    <a:pt x="914" y="32"/>
                  </a:lnTo>
                  <a:lnTo>
                    <a:pt x="919" y="16"/>
                  </a:lnTo>
                  <a:lnTo>
                    <a:pt x="940" y="0"/>
                  </a:lnTo>
                  <a:lnTo>
                    <a:pt x="951" y="5"/>
                  </a:lnTo>
                  <a:lnTo>
                    <a:pt x="962" y="5"/>
                  </a:lnTo>
                  <a:lnTo>
                    <a:pt x="972" y="10"/>
                  </a:lnTo>
                  <a:lnTo>
                    <a:pt x="977" y="10"/>
                  </a:lnTo>
                  <a:lnTo>
                    <a:pt x="983" y="10"/>
                  </a:lnTo>
                  <a:lnTo>
                    <a:pt x="988" y="16"/>
                  </a:lnTo>
                  <a:lnTo>
                    <a:pt x="999" y="16"/>
                  </a:lnTo>
                  <a:lnTo>
                    <a:pt x="1004" y="26"/>
                  </a:lnTo>
                  <a:lnTo>
                    <a:pt x="1047" y="21"/>
                  </a:lnTo>
                  <a:lnTo>
                    <a:pt x="1052" y="37"/>
                  </a:lnTo>
                  <a:lnTo>
                    <a:pt x="1062" y="37"/>
                  </a:lnTo>
                  <a:lnTo>
                    <a:pt x="1062" y="53"/>
                  </a:lnTo>
                  <a:lnTo>
                    <a:pt x="1068" y="80"/>
                  </a:lnTo>
                  <a:lnTo>
                    <a:pt x="1073" y="154"/>
                  </a:lnTo>
                  <a:lnTo>
                    <a:pt x="1078" y="154"/>
                  </a:lnTo>
                  <a:lnTo>
                    <a:pt x="1078" y="165"/>
                  </a:lnTo>
                  <a:lnTo>
                    <a:pt x="1073" y="165"/>
                  </a:lnTo>
                  <a:lnTo>
                    <a:pt x="1068" y="165"/>
                  </a:lnTo>
                  <a:lnTo>
                    <a:pt x="1062" y="175"/>
                  </a:lnTo>
                  <a:lnTo>
                    <a:pt x="1057" y="180"/>
                  </a:lnTo>
                  <a:lnTo>
                    <a:pt x="1052" y="180"/>
                  </a:lnTo>
                  <a:lnTo>
                    <a:pt x="1057" y="186"/>
                  </a:lnTo>
                  <a:lnTo>
                    <a:pt x="1052" y="186"/>
                  </a:lnTo>
                  <a:lnTo>
                    <a:pt x="1052" y="191"/>
                  </a:lnTo>
                  <a:lnTo>
                    <a:pt x="1052" y="196"/>
                  </a:lnTo>
                  <a:lnTo>
                    <a:pt x="1052" y="202"/>
                  </a:lnTo>
                  <a:lnTo>
                    <a:pt x="1052" y="207"/>
                  </a:lnTo>
                  <a:lnTo>
                    <a:pt x="1057" y="207"/>
                  </a:lnTo>
                  <a:lnTo>
                    <a:pt x="1052" y="212"/>
                  </a:lnTo>
                  <a:lnTo>
                    <a:pt x="1052" y="218"/>
                  </a:lnTo>
                  <a:lnTo>
                    <a:pt x="1062" y="218"/>
                  </a:lnTo>
                  <a:lnTo>
                    <a:pt x="1073" y="218"/>
                  </a:lnTo>
                  <a:lnTo>
                    <a:pt x="1078" y="212"/>
                  </a:lnTo>
                  <a:lnTo>
                    <a:pt x="1084" y="223"/>
                  </a:lnTo>
                  <a:lnTo>
                    <a:pt x="1089" y="223"/>
                  </a:lnTo>
                  <a:lnTo>
                    <a:pt x="1094" y="223"/>
                  </a:lnTo>
                  <a:lnTo>
                    <a:pt x="1105" y="223"/>
                  </a:lnTo>
                  <a:lnTo>
                    <a:pt x="1110" y="234"/>
                  </a:lnTo>
                  <a:lnTo>
                    <a:pt x="1105" y="234"/>
                  </a:lnTo>
                  <a:lnTo>
                    <a:pt x="1100" y="234"/>
                  </a:lnTo>
                  <a:lnTo>
                    <a:pt x="1094" y="239"/>
                  </a:lnTo>
                  <a:lnTo>
                    <a:pt x="1089" y="239"/>
                  </a:lnTo>
                  <a:lnTo>
                    <a:pt x="1084" y="239"/>
                  </a:lnTo>
                  <a:lnTo>
                    <a:pt x="1073" y="244"/>
                  </a:lnTo>
                  <a:lnTo>
                    <a:pt x="1068" y="250"/>
                  </a:lnTo>
                  <a:lnTo>
                    <a:pt x="1057" y="260"/>
                  </a:lnTo>
                  <a:lnTo>
                    <a:pt x="1062" y="260"/>
                  </a:lnTo>
                  <a:lnTo>
                    <a:pt x="1062" y="266"/>
                  </a:lnTo>
                  <a:lnTo>
                    <a:pt x="1057" y="266"/>
                  </a:lnTo>
                  <a:lnTo>
                    <a:pt x="1052" y="271"/>
                  </a:lnTo>
                  <a:lnTo>
                    <a:pt x="1052" y="276"/>
                  </a:lnTo>
                  <a:lnTo>
                    <a:pt x="1047" y="276"/>
                  </a:lnTo>
                  <a:lnTo>
                    <a:pt x="1047" y="281"/>
                  </a:lnTo>
                  <a:lnTo>
                    <a:pt x="1047" y="287"/>
                  </a:lnTo>
                  <a:lnTo>
                    <a:pt x="1031" y="287"/>
                  </a:lnTo>
                  <a:lnTo>
                    <a:pt x="1020" y="287"/>
                  </a:lnTo>
                  <a:lnTo>
                    <a:pt x="1015" y="297"/>
                  </a:lnTo>
                  <a:lnTo>
                    <a:pt x="1009" y="287"/>
                  </a:lnTo>
                  <a:lnTo>
                    <a:pt x="1009" y="292"/>
                  </a:lnTo>
                  <a:lnTo>
                    <a:pt x="1004" y="292"/>
                  </a:lnTo>
                  <a:lnTo>
                    <a:pt x="999" y="292"/>
                  </a:lnTo>
                  <a:lnTo>
                    <a:pt x="993" y="292"/>
                  </a:lnTo>
                  <a:lnTo>
                    <a:pt x="988" y="287"/>
                  </a:lnTo>
                  <a:lnTo>
                    <a:pt x="983" y="292"/>
                  </a:lnTo>
                  <a:lnTo>
                    <a:pt x="983" y="297"/>
                  </a:lnTo>
                  <a:lnTo>
                    <a:pt x="988" y="308"/>
                  </a:lnTo>
                  <a:lnTo>
                    <a:pt x="993" y="303"/>
                  </a:lnTo>
                  <a:lnTo>
                    <a:pt x="993" y="308"/>
                  </a:lnTo>
                  <a:lnTo>
                    <a:pt x="999" y="313"/>
                  </a:lnTo>
                  <a:lnTo>
                    <a:pt x="1004" y="319"/>
                  </a:lnTo>
                  <a:lnTo>
                    <a:pt x="1004" y="324"/>
                  </a:lnTo>
                  <a:lnTo>
                    <a:pt x="1009" y="324"/>
                  </a:lnTo>
                  <a:lnTo>
                    <a:pt x="1009" y="319"/>
                  </a:lnTo>
                  <a:lnTo>
                    <a:pt x="1015" y="313"/>
                  </a:lnTo>
                  <a:lnTo>
                    <a:pt x="1020" y="313"/>
                  </a:lnTo>
                  <a:lnTo>
                    <a:pt x="1036" y="324"/>
                  </a:lnTo>
                  <a:lnTo>
                    <a:pt x="1031" y="324"/>
                  </a:lnTo>
                  <a:lnTo>
                    <a:pt x="1031" y="329"/>
                  </a:lnTo>
                  <a:lnTo>
                    <a:pt x="1025" y="329"/>
                  </a:lnTo>
                  <a:lnTo>
                    <a:pt x="1025" y="335"/>
                  </a:lnTo>
                  <a:lnTo>
                    <a:pt x="1020" y="335"/>
                  </a:lnTo>
                  <a:lnTo>
                    <a:pt x="1020" y="340"/>
                  </a:lnTo>
                  <a:lnTo>
                    <a:pt x="1015" y="345"/>
                  </a:lnTo>
                  <a:lnTo>
                    <a:pt x="1009" y="345"/>
                  </a:lnTo>
                  <a:lnTo>
                    <a:pt x="1004" y="345"/>
                  </a:lnTo>
                  <a:lnTo>
                    <a:pt x="999" y="345"/>
                  </a:lnTo>
                  <a:lnTo>
                    <a:pt x="999" y="351"/>
                  </a:lnTo>
                  <a:lnTo>
                    <a:pt x="993" y="351"/>
                  </a:lnTo>
                  <a:lnTo>
                    <a:pt x="988" y="351"/>
                  </a:lnTo>
                  <a:lnTo>
                    <a:pt x="988" y="361"/>
                  </a:lnTo>
                  <a:lnTo>
                    <a:pt x="988" y="366"/>
                  </a:lnTo>
                  <a:lnTo>
                    <a:pt x="983" y="366"/>
                  </a:lnTo>
                  <a:lnTo>
                    <a:pt x="972" y="372"/>
                  </a:lnTo>
                  <a:lnTo>
                    <a:pt x="967" y="377"/>
                  </a:lnTo>
                  <a:lnTo>
                    <a:pt x="967" y="382"/>
                  </a:lnTo>
                  <a:lnTo>
                    <a:pt x="946" y="377"/>
                  </a:lnTo>
                  <a:lnTo>
                    <a:pt x="940" y="377"/>
                  </a:lnTo>
                  <a:lnTo>
                    <a:pt x="940" y="382"/>
                  </a:lnTo>
                  <a:lnTo>
                    <a:pt x="930" y="404"/>
                  </a:lnTo>
                  <a:lnTo>
                    <a:pt x="924" y="404"/>
                  </a:lnTo>
                  <a:lnTo>
                    <a:pt x="919" y="409"/>
                  </a:lnTo>
                  <a:lnTo>
                    <a:pt x="908" y="409"/>
                  </a:lnTo>
                  <a:lnTo>
                    <a:pt x="908" y="414"/>
                  </a:lnTo>
                  <a:lnTo>
                    <a:pt x="908" y="409"/>
                  </a:lnTo>
                  <a:lnTo>
                    <a:pt x="903" y="409"/>
                  </a:lnTo>
                  <a:lnTo>
                    <a:pt x="903" y="414"/>
                  </a:lnTo>
                  <a:lnTo>
                    <a:pt x="892" y="425"/>
                  </a:lnTo>
                  <a:lnTo>
                    <a:pt x="908" y="436"/>
                  </a:lnTo>
                  <a:lnTo>
                    <a:pt x="903" y="441"/>
                  </a:lnTo>
                  <a:lnTo>
                    <a:pt x="903" y="446"/>
                  </a:lnTo>
                  <a:lnTo>
                    <a:pt x="898" y="446"/>
                  </a:lnTo>
                  <a:lnTo>
                    <a:pt x="892" y="446"/>
                  </a:lnTo>
                  <a:lnTo>
                    <a:pt x="882" y="441"/>
                  </a:lnTo>
                  <a:lnTo>
                    <a:pt x="877" y="446"/>
                  </a:lnTo>
                  <a:lnTo>
                    <a:pt x="871" y="451"/>
                  </a:lnTo>
                  <a:lnTo>
                    <a:pt x="866" y="451"/>
                  </a:lnTo>
                  <a:lnTo>
                    <a:pt x="866" y="462"/>
                  </a:lnTo>
                  <a:lnTo>
                    <a:pt x="871" y="467"/>
                  </a:lnTo>
                  <a:lnTo>
                    <a:pt x="861" y="473"/>
                  </a:lnTo>
                  <a:lnTo>
                    <a:pt x="866" y="478"/>
                  </a:lnTo>
                  <a:lnTo>
                    <a:pt x="861" y="478"/>
                  </a:lnTo>
                  <a:lnTo>
                    <a:pt x="855" y="473"/>
                  </a:lnTo>
                  <a:lnTo>
                    <a:pt x="850" y="467"/>
                  </a:lnTo>
                  <a:lnTo>
                    <a:pt x="845" y="467"/>
                  </a:lnTo>
                  <a:lnTo>
                    <a:pt x="823" y="473"/>
                  </a:lnTo>
                  <a:lnTo>
                    <a:pt x="823" y="478"/>
                  </a:lnTo>
                  <a:lnTo>
                    <a:pt x="813" y="478"/>
                  </a:lnTo>
                  <a:lnTo>
                    <a:pt x="813" y="473"/>
                  </a:lnTo>
                  <a:lnTo>
                    <a:pt x="818" y="473"/>
                  </a:lnTo>
                  <a:lnTo>
                    <a:pt x="818" y="462"/>
                  </a:lnTo>
                  <a:lnTo>
                    <a:pt x="818" y="451"/>
                  </a:lnTo>
                  <a:lnTo>
                    <a:pt x="823" y="451"/>
                  </a:lnTo>
                  <a:lnTo>
                    <a:pt x="823" y="446"/>
                  </a:lnTo>
                  <a:lnTo>
                    <a:pt x="823" y="441"/>
                  </a:lnTo>
                  <a:lnTo>
                    <a:pt x="818" y="436"/>
                  </a:lnTo>
                  <a:lnTo>
                    <a:pt x="823" y="430"/>
                  </a:lnTo>
                  <a:lnTo>
                    <a:pt x="823" y="425"/>
                  </a:lnTo>
                  <a:lnTo>
                    <a:pt x="818" y="425"/>
                  </a:lnTo>
                  <a:lnTo>
                    <a:pt x="813" y="414"/>
                  </a:lnTo>
                  <a:lnTo>
                    <a:pt x="802" y="414"/>
                  </a:lnTo>
                  <a:lnTo>
                    <a:pt x="802" y="409"/>
                  </a:lnTo>
                  <a:lnTo>
                    <a:pt x="797" y="404"/>
                  </a:lnTo>
                  <a:lnTo>
                    <a:pt x="786" y="409"/>
                  </a:lnTo>
                  <a:lnTo>
                    <a:pt x="786" y="404"/>
                  </a:lnTo>
                  <a:lnTo>
                    <a:pt x="781" y="414"/>
                  </a:lnTo>
                  <a:lnTo>
                    <a:pt x="765" y="420"/>
                  </a:lnTo>
                  <a:lnTo>
                    <a:pt x="760" y="425"/>
                  </a:lnTo>
                  <a:lnTo>
                    <a:pt x="760" y="430"/>
                  </a:lnTo>
                  <a:lnTo>
                    <a:pt x="760" y="436"/>
                  </a:lnTo>
                  <a:lnTo>
                    <a:pt x="749" y="436"/>
                  </a:lnTo>
                  <a:lnTo>
                    <a:pt x="744" y="446"/>
                  </a:lnTo>
                  <a:lnTo>
                    <a:pt x="738" y="446"/>
                  </a:lnTo>
                  <a:lnTo>
                    <a:pt x="728" y="457"/>
                  </a:lnTo>
                  <a:lnTo>
                    <a:pt x="728" y="467"/>
                  </a:lnTo>
                  <a:lnTo>
                    <a:pt x="722" y="473"/>
                  </a:lnTo>
                  <a:lnTo>
                    <a:pt x="717" y="473"/>
                  </a:lnTo>
                  <a:lnTo>
                    <a:pt x="712" y="473"/>
                  </a:lnTo>
                  <a:lnTo>
                    <a:pt x="701" y="473"/>
                  </a:lnTo>
                  <a:lnTo>
                    <a:pt x="696" y="478"/>
                  </a:lnTo>
                  <a:lnTo>
                    <a:pt x="691" y="483"/>
                  </a:lnTo>
                  <a:lnTo>
                    <a:pt x="691" y="521"/>
                  </a:lnTo>
                  <a:lnTo>
                    <a:pt x="680" y="515"/>
                  </a:lnTo>
                  <a:lnTo>
                    <a:pt x="653" y="526"/>
                  </a:lnTo>
                  <a:lnTo>
                    <a:pt x="664" y="542"/>
                  </a:lnTo>
                  <a:lnTo>
                    <a:pt x="659" y="547"/>
                  </a:lnTo>
                  <a:lnTo>
                    <a:pt x="653" y="552"/>
                  </a:lnTo>
                  <a:lnTo>
                    <a:pt x="648" y="552"/>
                  </a:lnTo>
                  <a:lnTo>
                    <a:pt x="643" y="552"/>
                  </a:lnTo>
                  <a:lnTo>
                    <a:pt x="637" y="558"/>
                  </a:lnTo>
                  <a:lnTo>
                    <a:pt x="632" y="558"/>
                  </a:lnTo>
                  <a:lnTo>
                    <a:pt x="627" y="563"/>
                  </a:lnTo>
                  <a:lnTo>
                    <a:pt x="621" y="563"/>
                  </a:lnTo>
                  <a:lnTo>
                    <a:pt x="616" y="563"/>
                  </a:lnTo>
                  <a:lnTo>
                    <a:pt x="616" y="568"/>
                  </a:lnTo>
                  <a:lnTo>
                    <a:pt x="616" y="563"/>
                  </a:lnTo>
                  <a:lnTo>
                    <a:pt x="611" y="563"/>
                  </a:lnTo>
                  <a:lnTo>
                    <a:pt x="611" y="558"/>
                  </a:lnTo>
                  <a:lnTo>
                    <a:pt x="611" y="552"/>
                  </a:lnTo>
                  <a:lnTo>
                    <a:pt x="611" y="547"/>
                  </a:lnTo>
                  <a:lnTo>
                    <a:pt x="611" y="542"/>
                  </a:lnTo>
                  <a:lnTo>
                    <a:pt x="611" y="536"/>
                  </a:lnTo>
                  <a:lnTo>
                    <a:pt x="616" y="536"/>
                  </a:lnTo>
                  <a:lnTo>
                    <a:pt x="616" y="531"/>
                  </a:lnTo>
                  <a:lnTo>
                    <a:pt x="611" y="531"/>
                  </a:lnTo>
                  <a:lnTo>
                    <a:pt x="606" y="531"/>
                  </a:lnTo>
                  <a:lnTo>
                    <a:pt x="606" y="526"/>
                  </a:lnTo>
                  <a:lnTo>
                    <a:pt x="600" y="521"/>
                  </a:lnTo>
                  <a:lnTo>
                    <a:pt x="600" y="526"/>
                  </a:lnTo>
                  <a:lnTo>
                    <a:pt x="595" y="526"/>
                  </a:lnTo>
                  <a:lnTo>
                    <a:pt x="590" y="526"/>
                  </a:lnTo>
                  <a:lnTo>
                    <a:pt x="584" y="526"/>
                  </a:lnTo>
                  <a:lnTo>
                    <a:pt x="568" y="531"/>
                  </a:lnTo>
                  <a:lnTo>
                    <a:pt x="558" y="536"/>
                  </a:lnTo>
                  <a:lnTo>
                    <a:pt x="547" y="536"/>
                  </a:lnTo>
                  <a:lnTo>
                    <a:pt x="542" y="536"/>
                  </a:lnTo>
                  <a:lnTo>
                    <a:pt x="542" y="531"/>
                  </a:lnTo>
                  <a:lnTo>
                    <a:pt x="542" y="526"/>
                  </a:lnTo>
                  <a:lnTo>
                    <a:pt x="542" y="521"/>
                  </a:lnTo>
                  <a:lnTo>
                    <a:pt x="536" y="515"/>
                  </a:lnTo>
                  <a:lnTo>
                    <a:pt x="531" y="515"/>
                  </a:lnTo>
                  <a:lnTo>
                    <a:pt x="526" y="510"/>
                  </a:lnTo>
                  <a:lnTo>
                    <a:pt x="521" y="510"/>
                  </a:lnTo>
                  <a:lnTo>
                    <a:pt x="526" y="510"/>
                  </a:lnTo>
                  <a:lnTo>
                    <a:pt x="526" y="505"/>
                  </a:lnTo>
                  <a:lnTo>
                    <a:pt x="526" y="499"/>
                  </a:lnTo>
                  <a:lnTo>
                    <a:pt x="521" y="499"/>
                  </a:lnTo>
                  <a:lnTo>
                    <a:pt x="521" y="505"/>
                  </a:lnTo>
                  <a:lnTo>
                    <a:pt x="515" y="510"/>
                  </a:lnTo>
                  <a:lnTo>
                    <a:pt x="510" y="510"/>
                  </a:lnTo>
                  <a:lnTo>
                    <a:pt x="515" y="505"/>
                  </a:lnTo>
                  <a:lnTo>
                    <a:pt x="515" y="499"/>
                  </a:lnTo>
                  <a:lnTo>
                    <a:pt x="510" y="505"/>
                  </a:lnTo>
                  <a:lnTo>
                    <a:pt x="505" y="505"/>
                  </a:lnTo>
                  <a:lnTo>
                    <a:pt x="499" y="510"/>
                  </a:lnTo>
                  <a:lnTo>
                    <a:pt x="499" y="515"/>
                  </a:lnTo>
                  <a:lnTo>
                    <a:pt x="499" y="521"/>
                  </a:lnTo>
                  <a:lnTo>
                    <a:pt x="505" y="531"/>
                  </a:lnTo>
                  <a:lnTo>
                    <a:pt x="494" y="531"/>
                  </a:lnTo>
                  <a:lnTo>
                    <a:pt x="489" y="531"/>
                  </a:lnTo>
                  <a:lnTo>
                    <a:pt x="489" y="526"/>
                  </a:lnTo>
                  <a:lnTo>
                    <a:pt x="483" y="526"/>
                  </a:lnTo>
                  <a:lnTo>
                    <a:pt x="489" y="531"/>
                  </a:lnTo>
                  <a:lnTo>
                    <a:pt x="483" y="542"/>
                  </a:lnTo>
                  <a:lnTo>
                    <a:pt x="478" y="536"/>
                  </a:lnTo>
                  <a:lnTo>
                    <a:pt x="478" y="542"/>
                  </a:lnTo>
                  <a:lnTo>
                    <a:pt x="473" y="542"/>
                  </a:lnTo>
                  <a:lnTo>
                    <a:pt x="467" y="542"/>
                  </a:lnTo>
                  <a:lnTo>
                    <a:pt x="462" y="542"/>
                  </a:lnTo>
                  <a:lnTo>
                    <a:pt x="457" y="542"/>
                  </a:lnTo>
                  <a:lnTo>
                    <a:pt x="451" y="536"/>
                  </a:lnTo>
                  <a:lnTo>
                    <a:pt x="446" y="536"/>
                  </a:lnTo>
                  <a:lnTo>
                    <a:pt x="441" y="542"/>
                  </a:lnTo>
                  <a:lnTo>
                    <a:pt x="441" y="536"/>
                  </a:lnTo>
                  <a:lnTo>
                    <a:pt x="436" y="536"/>
                  </a:lnTo>
                  <a:lnTo>
                    <a:pt x="436" y="531"/>
                  </a:lnTo>
                  <a:lnTo>
                    <a:pt x="430" y="531"/>
                  </a:lnTo>
                  <a:lnTo>
                    <a:pt x="420" y="526"/>
                  </a:lnTo>
                  <a:lnTo>
                    <a:pt x="425" y="526"/>
                  </a:lnTo>
                  <a:lnTo>
                    <a:pt x="430" y="521"/>
                  </a:lnTo>
                  <a:lnTo>
                    <a:pt x="430" y="515"/>
                  </a:lnTo>
                  <a:lnTo>
                    <a:pt x="430" y="510"/>
                  </a:lnTo>
                  <a:lnTo>
                    <a:pt x="430" y="505"/>
                  </a:lnTo>
                  <a:lnTo>
                    <a:pt x="430" y="499"/>
                  </a:lnTo>
                  <a:lnTo>
                    <a:pt x="436" y="494"/>
                  </a:lnTo>
                  <a:lnTo>
                    <a:pt x="436" y="489"/>
                  </a:lnTo>
                  <a:lnTo>
                    <a:pt x="436" y="483"/>
                  </a:lnTo>
                  <a:lnTo>
                    <a:pt x="430" y="478"/>
                  </a:lnTo>
                  <a:lnTo>
                    <a:pt x="436" y="473"/>
                  </a:lnTo>
                  <a:lnTo>
                    <a:pt x="436" y="467"/>
                  </a:lnTo>
                  <a:lnTo>
                    <a:pt x="441" y="462"/>
                  </a:lnTo>
                  <a:lnTo>
                    <a:pt x="436" y="420"/>
                  </a:lnTo>
                  <a:lnTo>
                    <a:pt x="398" y="420"/>
                  </a:lnTo>
                  <a:lnTo>
                    <a:pt x="398" y="425"/>
                  </a:lnTo>
                  <a:lnTo>
                    <a:pt x="393" y="425"/>
                  </a:lnTo>
                  <a:lnTo>
                    <a:pt x="388" y="430"/>
                  </a:lnTo>
                  <a:lnTo>
                    <a:pt x="382" y="430"/>
                  </a:lnTo>
                  <a:lnTo>
                    <a:pt x="377" y="436"/>
                  </a:lnTo>
                  <a:lnTo>
                    <a:pt x="377" y="441"/>
                  </a:lnTo>
                  <a:lnTo>
                    <a:pt x="372" y="441"/>
                  </a:lnTo>
                  <a:lnTo>
                    <a:pt x="372" y="446"/>
                  </a:lnTo>
                  <a:lnTo>
                    <a:pt x="366" y="446"/>
                  </a:lnTo>
                  <a:lnTo>
                    <a:pt x="361" y="451"/>
                  </a:lnTo>
                  <a:lnTo>
                    <a:pt x="356" y="451"/>
                  </a:lnTo>
                  <a:lnTo>
                    <a:pt x="356" y="457"/>
                  </a:lnTo>
                  <a:lnTo>
                    <a:pt x="350" y="457"/>
                  </a:lnTo>
                  <a:lnTo>
                    <a:pt x="345" y="451"/>
                  </a:lnTo>
                  <a:lnTo>
                    <a:pt x="335" y="446"/>
                  </a:lnTo>
                  <a:lnTo>
                    <a:pt x="329" y="446"/>
                  </a:lnTo>
                  <a:lnTo>
                    <a:pt x="324" y="446"/>
                  </a:lnTo>
                  <a:lnTo>
                    <a:pt x="324" y="451"/>
                  </a:lnTo>
                  <a:lnTo>
                    <a:pt x="324" y="457"/>
                  </a:lnTo>
                  <a:lnTo>
                    <a:pt x="329" y="457"/>
                  </a:lnTo>
                  <a:lnTo>
                    <a:pt x="329" y="462"/>
                  </a:lnTo>
                  <a:lnTo>
                    <a:pt x="329" y="467"/>
                  </a:lnTo>
                  <a:close/>
                </a:path>
              </a:pathLst>
            </a:custGeom>
            <a:solidFill>
              <a:schemeClr val="bg1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F451D444-1705-40C5-8E2B-A533E1006458}"/>
                </a:ext>
              </a:extLst>
            </p:cNvPr>
            <p:cNvSpPr>
              <a:spLocks/>
            </p:cNvSpPr>
            <p:nvPr/>
          </p:nvSpPr>
          <p:spPr bwMode="gray">
            <a:xfrm>
              <a:off x="7305661" y="2094342"/>
              <a:ext cx="1138771" cy="1378590"/>
            </a:xfrm>
            <a:custGeom>
              <a:avLst/>
              <a:gdLst/>
              <a:ahLst/>
              <a:cxnLst>
                <a:cxn ang="0">
                  <a:pos x="43" y="212"/>
                </a:cxn>
                <a:cxn ang="0">
                  <a:pos x="91" y="212"/>
                </a:cxn>
                <a:cxn ang="0">
                  <a:pos x="123" y="207"/>
                </a:cxn>
                <a:cxn ang="0">
                  <a:pos x="155" y="154"/>
                </a:cxn>
                <a:cxn ang="0">
                  <a:pos x="224" y="122"/>
                </a:cxn>
                <a:cxn ang="0">
                  <a:pos x="250" y="85"/>
                </a:cxn>
                <a:cxn ang="0">
                  <a:pos x="341" y="32"/>
                </a:cxn>
                <a:cxn ang="0">
                  <a:pos x="378" y="5"/>
                </a:cxn>
                <a:cxn ang="0">
                  <a:pos x="383" y="37"/>
                </a:cxn>
                <a:cxn ang="0">
                  <a:pos x="356" y="64"/>
                </a:cxn>
                <a:cxn ang="0">
                  <a:pos x="426" y="143"/>
                </a:cxn>
                <a:cxn ang="0">
                  <a:pos x="670" y="393"/>
                </a:cxn>
                <a:cxn ang="0">
                  <a:pos x="744" y="521"/>
                </a:cxn>
                <a:cxn ang="0">
                  <a:pos x="702" y="568"/>
                </a:cxn>
                <a:cxn ang="0">
                  <a:pos x="686" y="600"/>
                </a:cxn>
                <a:cxn ang="0">
                  <a:pos x="633" y="632"/>
                </a:cxn>
                <a:cxn ang="0">
                  <a:pos x="627" y="654"/>
                </a:cxn>
                <a:cxn ang="0">
                  <a:pos x="649" y="675"/>
                </a:cxn>
                <a:cxn ang="0">
                  <a:pos x="670" y="691"/>
                </a:cxn>
                <a:cxn ang="0">
                  <a:pos x="691" y="707"/>
                </a:cxn>
                <a:cxn ang="0">
                  <a:pos x="707" y="733"/>
                </a:cxn>
                <a:cxn ang="0">
                  <a:pos x="718" y="834"/>
                </a:cxn>
                <a:cxn ang="0">
                  <a:pos x="596" y="829"/>
                </a:cxn>
                <a:cxn ang="0">
                  <a:pos x="526" y="765"/>
                </a:cxn>
                <a:cxn ang="0">
                  <a:pos x="473" y="770"/>
                </a:cxn>
                <a:cxn ang="0">
                  <a:pos x="473" y="797"/>
                </a:cxn>
                <a:cxn ang="0">
                  <a:pos x="468" y="829"/>
                </a:cxn>
                <a:cxn ang="0">
                  <a:pos x="420" y="834"/>
                </a:cxn>
                <a:cxn ang="0">
                  <a:pos x="383" y="855"/>
                </a:cxn>
                <a:cxn ang="0">
                  <a:pos x="330" y="871"/>
                </a:cxn>
                <a:cxn ang="0">
                  <a:pos x="293" y="882"/>
                </a:cxn>
                <a:cxn ang="0">
                  <a:pos x="266" y="909"/>
                </a:cxn>
                <a:cxn ang="0">
                  <a:pos x="255" y="877"/>
                </a:cxn>
                <a:cxn ang="0">
                  <a:pos x="255" y="855"/>
                </a:cxn>
                <a:cxn ang="0">
                  <a:pos x="229" y="824"/>
                </a:cxn>
                <a:cxn ang="0">
                  <a:pos x="197" y="808"/>
                </a:cxn>
                <a:cxn ang="0">
                  <a:pos x="170" y="792"/>
                </a:cxn>
                <a:cxn ang="0">
                  <a:pos x="107" y="792"/>
                </a:cxn>
                <a:cxn ang="0">
                  <a:pos x="117" y="765"/>
                </a:cxn>
                <a:cxn ang="0">
                  <a:pos x="112" y="739"/>
                </a:cxn>
                <a:cxn ang="0">
                  <a:pos x="117" y="701"/>
                </a:cxn>
                <a:cxn ang="0">
                  <a:pos x="70" y="669"/>
                </a:cxn>
                <a:cxn ang="0">
                  <a:pos x="80" y="648"/>
                </a:cxn>
                <a:cxn ang="0">
                  <a:pos x="128" y="622"/>
                </a:cxn>
                <a:cxn ang="0">
                  <a:pos x="96" y="606"/>
                </a:cxn>
                <a:cxn ang="0">
                  <a:pos x="75" y="584"/>
                </a:cxn>
                <a:cxn ang="0">
                  <a:pos x="91" y="553"/>
                </a:cxn>
                <a:cxn ang="0">
                  <a:pos x="85" y="425"/>
                </a:cxn>
                <a:cxn ang="0">
                  <a:pos x="48" y="388"/>
                </a:cxn>
                <a:cxn ang="0">
                  <a:pos x="80" y="361"/>
                </a:cxn>
                <a:cxn ang="0">
                  <a:pos x="59" y="356"/>
                </a:cxn>
                <a:cxn ang="0">
                  <a:pos x="32" y="361"/>
                </a:cxn>
                <a:cxn ang="0">
                  <a:pos x="16" y="345"/>
                </a:cxn>
                <a:cxn ang="0">
                  <a:pos x="43" y="303"/>
                </a:cxn>
                <a:cxn ang="0">
                  <a:pos x="0" y="287"/>
                </a:cxn>
              </a:cxnLst>
              <a:rect l="0" t="0" r="r" b="b"/>
              <a:pathLst>
                <a:path w="755" h="914">
                  <a:moveTo>
                    <a:pt x="0" y="244"/>
                  </a:moveTo>
                  <a:lnTo>
                    <a:pt x="16" y="228"/>
                  </a:lnTo>
                  <a:lnTo>
                    <a:pt x="16" y="218"/>
                  </a:lnTo>
                  <a:lnTo>
                    <a:pt x="22" y="223"/>
                  </a:lnTo>
                  <a:lnTo>
                    <a:pt x="22" y="207"/>
                  </a:lnTo>
                  <a:lnTo>
                    <a:pt x="32" y="207"/>
                  </a:lnTo>
                  <a:lnTo>
                    <a:pt x="43" y="212"/>
                  </a:lnTo>
                  <a:lnTo>
                    <a:pt x="48" y="197"/>
                  </a:lnTo>
                  <a:lnTo>
                    <a:pt x="70" y="202"/>
                  </a:lnTo>
                  <a:lnTo>
                    <a:pt x="70" y="212"/>
                  </a:lnTo>
                  <a:lnTo>
                    <a:pt x="80" y="218"/>
                  </a:lnTo>
                  <a:lnTo>
                    <a:pt x="80" y="207"/>
                  </a:lnTo>
                  <a:lnTo>
                    <a:pt x="91" y="207"/>
                  </a:lnTo>
                  <a:lnTo>
                    <a:pt x="91" y="212"/>
                  </a:lnTo>
                  <a:lnTo>
                    <a:pt x="96" y="212"/>
                  </a:lnTo>
                  <a:lnTo>
                    <a:pt x="96" y="218"/>
                  </a:lnTo>
                  <a:lnTo>
                    <a:pt x="101" y="223"/>
                  </a:lnTo>
                  <a:lnTo>
                    <a:pt x="101" y="228"/>
                  </a:lnTo>
                  <a:lnTo>
                    <a:pt x="112" y="234"/>
                  </a:lnTo>
                  <a:lnTo>
                    <a:pt x="117" y="212"/>
                  </a:lnTo>
                  <a:lnTo>
                    <a:pt x="123" y="207"/>
                  </a:lnTo>
                  <a:lnTo>
                    <a:pt x="117" y="207"/>
                  </a:lnTo>
                  <a:lnTo>
                    <a:pt x="112" y="207"/>
                  </a:lnTo>
                  <a:lnTo>
                    <a:pt x="117" y="186"/>
                  </a:lnTo>
                  <a:lnTo>
                    <a:pt x="139" y="186"/>
                  </a:lnTo>
                  <a:lnTo>
                    <a:pt x="139" y="170"/>
                  </a:lnTo>
                  <a:lnTo>
                    <a:pt x="149" y="170"/>
                  </a:lnTo>
                  <a:lnTo>
                    <a:pt x="155" y="154"/>
                  </a:lnTo>
                  <a:lnTo>
                    <a:pt x="160" y="154"/>
                  </a:lnTo>
                  <a:lnTo>
                    <a:pt x="165" y="154"/>
                  </a:lnTo>
                  <a:lnTo>
                    <a:pt x="176" y="154"/>
                  </a:lnTo>
                  <a:lnTo>
                    <a:pt x="181" y="159"/>
                  </a:lnTo>
                  <a:lnTo>
                    <a:pt x="202" y="138"/>
                  </a:lnTo>
                  <a:lnTo>
                    <a:pt x="218" y="122"/>
                  </a:lnTo>
                  <a:lnTo>
                    <a:pt x="224" y="122"/>
                  </a:lnTo>
                  <a:lnTo>
                    <a:pt x="224" y="117"/>
                  </a:lnTo>
                  <a:lnTo>
                    <a:pt x="224" y="112"/>
                  </a:lnTo>
                  <a:lnTo>
                    <a:pt x="224" y="106"/>
                  </a:lnTo>
                  <a:lnTo>
                    <a:pt x="218" y="101"/>
                  </a:lnTo>
                  <a:lnTo>
                    <a:pt x="234" y="90"/>
                  </a:lnTo>
                  <a:lnTo>
                    <a:pt x="240" y="90"/>
                  </a:lnTo>
                  <a:lnTo>
                    <a:pt x="250" y="85"/>
                  </a:lnTo>
                  <a:lnTo>
                    <a:pt x="309" y="48"/>
                  </a:lnTo>
                  <a:lnTo>
                    <a:pt x="303" y="42"/>
                  </a:lnTo>
                  <a:lnTo>
                    <a:pt x="309" y="37"/>
                  </a:lnTo>
                  <a:lnTo>
                    <a:pt x="309" y="32"/>
                  </a:lnTo>
                  <a:lnTo>
                    <a:pt x="325" y="32"/>
                  </a:lnTo>
                  <a:lnTo>
                    <a:pt x="335" y="32"/>
                  </a:lnTo>
                  <a:lnTo>
                    <a:pt x="341" y="32"/>
                  </a:lnTo>
                  <a:lnTo>
                    <a:pt x="351" y="27"/>
                  </a:lnTo>
                  <a:lnTo>
                    <a:pt x="356" y="27"/>
                  </a:lnTo>
                  <a:lnTo>
                    <a:pt x="362" y="21"/>
                  </a:lnTo>
                  <a:lnTo>
                    <a:pt x="362" y="16"/>
                  </a:lnTo>
                  <a:lnTo>
                    <a:pt x="362" y="11"/>
                  </a:lnTo>
                  <a:lnTo>
                    <a:pt x="372" y="11"/>
                  </a:lnTo>
                  <a:lnTo>
                    <a:pt x="378" y="5"/>
                  </a:lnTo>
                  <a:lnTo>
                    <a:pt x="383" y="0"/>
                  </a:lnTo>
                  <a:lnTo>
                    <a:pt x="388" y="11"/>
                  </a:lnTo>
                  <a:lnTo>
                    <a:pt x="367" y="16"/>
                  </a:lnTo>
                  <a:lnTo>
                    <a:pt x="372" y="21"/>
                  </a:lnTo>
                  <a:lnTo>
                    <a:pt x="378" y="21"/>
                  </a:lnTo>
                  <a:lnTo>
                    <a:pt x="383" y="32"/>
                  </a:lnTo>
                  <a:lnTo>
                    <a:pt x="383" y="37"/>
                  </a:lnTo>
                  <a:lnTo>
                    <a:pt x="378" y="37"/>
                  </a:lnTo>
                  <a:lnTo>
                    <a:pt x="378" y="48"/>
                  </a:lnTo>
                  <a:lnTo>
                    <a:pt x="378" y="53"/>
                  </a:lnTo>
                  <a:lnTo>
                    <a:pt x="372" y="58"/>
                  </a:lnTo>
                  <a:lnTo>
                    <a:pt x="367" y="64"/>
                  </a:lnTo>
                  <a:lnTo>
                    <a:pt x="362" y="69"/>
                  </a:lnTo>
                  <a:lnTo>
                    <a:pt x="356" y="64"/>
                  </a:lnTo>
                  <a:lnTo>
                    <a:pt x="351" y="64"/>
                  </a:lnTo>
                  <a:lnTo>
                    <a:pt x="335" y="64"/>
                  </a:lnTo>
                  <a:lnTo>
                    <a:pt x="335" y="74"/>
                  </a:lnTo>
                  <a:lnTo>
                    <a:pt x="346" y="80"/>
                  </a:lnTo>
                  <a:lnTo>
                    <a:pt x="346" y="90"/>
                  </a:lnTo>
                  <a:lnTo>
                    <a:pt x="351" y="96"/>
                  </a:lnTo>
                  <a:lnTo>
                    <a:pt x="426" y="143"/>
                  </a:lnTo>
                  <a:lnTo>
                    <a:pt x="468" y="170"/>
                  </a:lnTo>
                  <a:lnTo>
                    <a:pt x="532" y="207"/>
                  </a:lnTo>
                  <a:lnTo>
                    <a:pt x="537" y="223"/>
                  </a:lnTo>
                  <a:lnTo>
                    <a:pt x="569" y="271"/>
                  </a:lnTo>
                  <a:lnTo>
                    <a:pt x="590" y="292"/>
                  </a:lnTo>
                  <a:lnTo>
                    <a:pt x="633" y="345"/>
                  </a:lnTo>
                  <a:lnTo>
                    <a:pt x="670" y="393"/>
                  </a:lnTo>
                  <a:lnTo>
                    <a:pt x="707" y="441"/>
                  </a:lnTo>
                  <a:lnTo>
                    <a:pt x="718" y="452"/>
                  </a:lnTo>
                  <a:lnTo>
                    <a:pt x="728" y="462"/>
                  </a:lnTo>
                  <a:lnTo>
                    <a:pt x="755" y="505"/>
                  </a:lnTo>
                  <a:lnTo>
                    <a:pt x="744" y="505"/>
                  </a:lnTo>
                  <a:lnTo>
                    <a:pt x="744" y="515"/>
                  </a:lnTo>
                  <a:lnTo>
                    <a:pt x="744" y="521"/>
                  </a:lnTo>
                  <a:lnTo>
                    <a:pt x="744" y="526"/>
                  </a:lnTo>
                  <a:lnTo>
                    <a:pt x="734" y="531"/>
                  </a:lnTo>
                  <a:lnTo>
                    <a:pt x="728" y="537"/>
                  </a:lnTo>
                  <a:lnTo>
                    <a:pt x="734" y="542"/>
                  </a:lnTo>
                  <a:lnTo>
                    <a:pt x="723" y="563"/>
                  </a:lnTo>
                  <a:lnTo>
                    <a:pt x="712" y="563"/>
                  </a:lnTo>
                  <a:lnTo>
                    <a:pt x="702" y="568"/>
                  </a:lnTo>
                  <a:lnTo>
                    <a:pt x="691" y="568"/>
                  </a:lnTo>
                  <a:lnTo>
                    <a:pt x="691" y="579"/>
                  </a:lnTo>
                  <a:lnTo>
                    <a:pt x="702" y="579"/>
                  </a:lnTo>
                  <a:lnTo>
                    <a:pt x="702" y="595"/>
                  </a:lnTo>
                  <a:lnTo>
                    <a:pt x="691" y="595"/>
                  </a:lnTo>
                  <a:lnTo>
                    <a:pt x="691" y="600"/>
                  </a:lnTo>
                  <a:lnTo>
                    <a:pt x="686" y="600"/>
                  </a:lnTo>
                  <a:lnTo>
                    <a:pt x="686" y="606"/>
                  </a:lnTo>
                  <a:lnTo>
                    <a:pt x="675" y="611"/>
                  </a:lnTo>
                  <a:lnTo>
                    <a:pt x="670" y="616"/>
                  </a:lnTo>
                  <a:lnTo>
                    <a:pt x="654" y="622"/>
                  </a:lnTo>
                  <a:lnTo>
                    <a:pt x="649" y="616"/>
                  </a:lnTo>
                  <a:lnTo>
                    <a:pt x="643" y="622"/>
                  </a:lnTo>
                  <a:lnTo>
                    <a:pt x="633" y="632"/>
                  </a:lnTo>
                  <a:lnTo>
                    <a:pt x="622" y="638"/>
                  </a:lnTo>
                  <a:lnTo>
                    <a:pt x="617" y="638"/>
                  </a:lnTo>
                  <a:lnTo>
                    <a:pt x="617" y="643"/>
                  </a:lnTo>
                  <a:lnTo>
                    <a:pt x="622" y="643"/>
                  </a:lnTo>
                  <a:lnTo>
                    <a:pt x="622" y="648"/>
                  </a:lnTo>
                  <a:lnTo>
                    <a:pt x="622" y="654"/>
                  </a:lnTo>
                  <a:lnTo>
                    <a:pt x="627" y="654"/>
                  </a:lnTo>
                  <a:lnTo>
                    <a:pt x="627" y="659"/>
                  </a:lnTo>
                  <a:lnTo>
                    <a:pt x="633" y="659"/>
                  </a:lnTo>
                  <a:lnTo>
                    <a:pt x="638" y="659"/>
                  </a:lnTo>
                  <a:lnTo>
                    <a:pt x="638" y="664"/>
                  </a:lnTo>
                  <a:lnTo>
                    <a:pt x="638" y="669"/>
                  </a:lnTo>
                  <a:lnTo>
                    <a:pt x="643" y="675"/>
                  </a:lnTo>
                  <a:lnTo>
                    <a:pt x="649" y="675"/>
                  </a:lnTo>
                  <a:lnTo>
                    <a:pt x="649" y="680"/>
                  </a:lnTo>
                  <a:lnTo>
                    <a:pt x="649" y="685"/>
                  </a:lnTo>
                  <a:lnTo>
                    <a:pt x="654" y="685"/>
                  </a:lnTo>
                  <a:lnTo>
                    <a:pt x="659" y="685"/>
                  </a:lnTo>
                  <a:lnTo>
                    <a:pt x="659" y="691"/>
                  </a:lnTo>
                  <a:lnTo>
                    <a:pt x="665" y="691"/>
                  </a:lnTo>
                  <a:lnTo>
                    <a:pt x="670" y="691"/>
                  </a:lnTo>
                  <a:lnTo>
                    <a:pt x="675" y="691"/>
                  </a:lnTo>
                  <a:lnTo>
                    <a:pt x="675" y="696"/>
                  </a:lnTo>
                  <a:lnTo>
                    <a:pt x="681" y="696"/>
                  </a:lnTo>
                  <a:lnTo>
                    <a:pt x="681" y="701"/>
                  </a:lnTo>
                  <a:lnTo>
                    <a:pt x="686" y="701"/>
                  </a:lnTo>
                  <a:lnTo>
                    <a:pt x="686" y="707"/>
                  </a:lnTo>
                  <a:lnTo>
                    <a:pt x="691" y="707"/>
                  </a:lnTo>
                  <a:lnTo>
                    <a:pt x="697" y="707"/>
                  </a:lnTo>
                  <a:lnTo>
                    <a:pt x="702" y="707"/>
                  </a:lnTo>
                  <a:lnTo>
                    <a:pt x="702" y="712"/>
                  </a:lnTo>
                  <a:lnTo>
                    <a:pt x="707" y="712"/>
                  </a:lnTo>
                  <a:lnTo>
                    <a:pt x="707" y="717"/>
                  </a:lnTo>
                  <a:lnTo>
                    <a:pt x="707" y="723"/>
                  </a:lnTo>
                  <a:lnTo>
                    <a:pt x="707" y="733"/>
                  </a:lnTo>
                  <a:lnTo>
                    <a:pt x="712" y="744"/>
                  </a:lnTo>
                  <a:lnTo>
                    <a:pt x="712" y="765"/>
                  </a:lnTo>
                  <a:lnTo>
                    <a:pt x="723" y="765"/>
                  </a:lnTo>
                  <a:lnTo>
                    <a:pt x="734" y="792"/>
                  </a:lnTo>
                  <a:lnTo>
                    <a:pt x="728" y="802"/>
                  </a:lnTo>
                  <a:lnTo>
                    <a:pt x="723" y="824"/>
                  </a:lnTo>
                  <a:lnTo>
                    <a:pt x="718" y="834"/>
                  </a:lnTo>
                  <a:lnTo>
                    <a:pt x="712" y="845"/>
                  </a:lnTo>
                  <a:lnTo>
                    <a:pt x="697" y="855"/>
                  </a:lnTo>
                  <a:lnTo>
                    <a:pt x="681" y="855"/>
                  </a:lnTo>
                  <a:lnTo>
                    <a:pt x="659" y="850"/>
                  </a:lnTo>
                  <a:lnTo>
                    <a:pt x="611" y="834"/>
                  </a:lnTo>
                  <a:lnTo>
                    <a:pt x="606" y="824"/>
                  </a:lnTo>
                  <a:lnTo>
                    <a:pt x="596" y="829"/>
                  </a:lnTo>
                  <a:lnTo>
                    <a:pt x="585" y="818"/>
                  </a:lnTo>
                  <a:lnTo>
                    <a:pt x="590" y="808"/>
                  </a:lnTo>
                  <a:lnTo>
                    <a:pt x="585" y="781"/>
                  </a:lnTo>
                  <a:lnTo>
                    <a:pt x="558" y="770"/>
                  </a:lnTo>
                  <a:lnTo>
                    <a:pt x="548" y="770"/>
                  </a:lnTo>
                  <a:lnTo>
                    <a:pt x="537" y="770"/>
                  </a:lnTo>
                  <a:lnTo>
                    <a:pt x="526" y="765"/>
                  </a:lnTo>
                  <a:lnTo>
                    <a:pt x="511" y="754"/>
                  </a:lnTo>
                  <a:lnTo>
                    <a:pt x="505" y="754"/>
                  </a:lnTo>
                  <a:lnTo>
                    <a:pt x="495" y="754"/>
                  </a:lnTo>
                  <a:lnTo>
                    <a:pt x="479" y="760"/>
                  </a:lnTo>
                  <a:lnTo>
                    <a:pt x="479" y="765"/>
                  </a:lnTo>
                  <a:lnTo>
                    <a:pt x="479" y="770"/>
                  </a:lnTo>
                  <a:lnTo>
                    <a:pt x="473" y="770"/>
                  </a:lnTo>
                  <a:lnTo>
                    <a:pt x="473" y="776"/>
                  </a:lnTo>
                  <a:lnTo>
                    <a:pt x="473" y="781"/>
                  </a:lnTo>
                  <a:lnTo>
                    <a:pt x="473" y="786"/>
                  </a:lnTo>
                  <a:lnTo>
                    <a:pt x="473" y="792"/>
                  </a:lnTo>
                  <a:lnTo>
                    <a:pt x="473" y="797"/>
                  </a:lnTo>
                  <a:lnTo>
                    <a:pt x="468" y="797"/>
                  </a:lnTo>
                  <a:lnTo>
                    <a:pt x="473" y="797"/>
                  </a:lnTo>
                  <a:lnTo>
                    <a:pt x="473" y="802"/>
                  </a:lnTo>
                  <a:lnTo>
                    <a:pt x="468" y="802"/>
                  </a:lnTo>
                  <a:lnTo>
                    <a:pt x="468" y="808"/>
                  </a:lnTo>
                  <a:lnTo>
                    <a:pt x="468" y="813"/>
                  </a:lnTo>
                  <a:lnTo>
                    <a:pt x="468" y="818"/>
                  </a:lnTo>
                  <a:lnTo>
                    <a:pt x="468" y="824"/>
                  </a:lnTo>
                  <a:lnTo>
                    <a:pt x="468" y="829"/>
                  </a:lnTo>
                  <a:lnTo>
                    <a:pt x="468" y="834"/>
                  </a:lnTo>
                  <a:lnTo>
                    <a:pt x="468" y="839"/>
                  </a:lnTo>
                  <a:lnTo>
                    <a:pt x="463" y="839"/>
                  </a:lnTo>
                  <a:lnTo>
                    <a:pt x="447" y="829"/>
                  </a:lnTo>
                  <a:lnTo>
                    <a:pt x="436" y="829"/>
                  </a:lnTo>
                  <a:lnTo>
                    <a:pt x="420" y="829"/>
                  </a:lnTo>
                  <a:lnTo>
                    <a:pt x="420" y="834"/>
                  </a:lnTo>
                  <a:lnTo>
                    <a:pt x="415" y="839"/>
                  </a:lnTo>
                  <a:lnTo>
                    <a:pt x="415" y="845"/>
                  </a:lnTo>
                  <a:lnTo>
                    <a:pt x="415" y="850"/>
                  </a:lnTo>
                  <a:lnTo>
                    <a:pt x="415" y="855"/>
                  </a:lnTo>
                  <a:lnTo>
                    <a:pt x="394" y="850"/>
                  </a:lnTo>
                  <a:lnTo>
                    <a:pt x="388" y="850"/>
                  </a:lnTo>
                  <a:lnTo>
                    <a:pt x="383" y="855"/>
                  </a:lnTo>
                  <a:lnTo>
                    <a:pt x="362" y="861"/>
                  </a:lnTo>
                  <a:lnTo>
                    <a:pt x="356" y="866"/>
                  </a:lnTo>
                  <a:lnTo>
                    <a:pt x="351" y="861"/>
                  </a:lnTo>
                  <a:lnTo>
                    <a:pt x="346" y="861"/>
                  </a:lnTo>
                  <a:lnTo>
                    <a:pt x="341" y="866"/>
                  </a:lnTo>
                  <a:lnTo>
                    <a:pt x="341" y="871"/>
                  </a:lnTo>
                  <a:lnTo>
                    <a:pt x="330" y="871"/>
                  </a:lnTo>
                  <a:lnTo>
                    <a:pt x="325" y="871"/>
                  </a:lnTo>
                  <a:lnTo>
                    <a:pt x="309" y="871"/>
                  </a:lnTo>
                  <a:lnTo>
                    <a:pt x="303" y="871"/>
                  </a:lnTo>
                  <a:lnTo>
                    <a:pt x="303" y="877"/>
                  </a:lnTo>
                  <a:lnTo>
                    <a:pt x="298" y="877"/>
                  </a:lnTo>
                  <a:lnTo>
                    <a:pt x="298" y="882"/>
                  </a:lnTo>
                  <a:lnTo>
                    <a:pt x="293" y="882"/>
                  </a:lnTo>
                  <a:lnTo>
                    <a:pt x="293" y="887"/>
                  </a:lnTo>
                  <a:lnTo>
                    <a:pt x="287" y="887"/>
                  </a:lnTo>
                  <a:lnTo>
                    <a:pt x="277" y="893"/>
                  </a:lnTo>
                  <a:lnTo>
                    <a:pt x="277" y="898"/>
                  </a:lnTo>
                  <a:lnTo>
                    <a:pt x="271" y="898"/>
                  </a:lnTo>
                  <a:lnTo>
                    <a:pt x="271" y="903"/>
                  </a:lnTo>
                  <a:lnTo>
                    <a:pt x="266" y="909"/>
                  </a:lnTo>
                  <a:lnTo>
                    <a:pt x="261" y="914"/>
                  </a:lnTo>
                  <a:lnTo>
                    <a:pt x="255" y="914"/>
                  </a:lnTo>
                  <a:lnTo>
                    <a:pt x="250" y="909"/>
                  </a:lnTo>
                  <a:lnTo>
                    <a:pt x="245" y="909"/>
                  </a:lnTo>
                  <a:lnTo>
                    <a:pt x="234" y="898"/>
                  </a:lnTo>
                  <a:lnTo>
                    <a:pt x="250" y="882"/>
                  </a:lnTo>
                  <a:lnTo>
                    <a:pt x="255" y="877"/>
                  </a:lnTo>
                  <a:lnTo>
                    <a:pt x="261" y="877"/>
                  </a:lnTo>
                  <a:lnTo>
                    <a:pt x="266" y="871"/>
                  </a:lnTo>
                  <a:lnTo>
                    <a:pt x="271" y="871"/>
                  </a:lnTo>
                  <a:lnTo>
                    <a:pt x="277" y="866"/>
                  </a:lnTo>
                  <a:lnTo>
                    <a:pt x="271" y="861"/>
                  </a:lnTo>
                  <a:lnTo>
                    <a:pt x="266" y="861"/>
                  </a:lnTo>
                  <a:lnTo>
                    <a:pt x="255" y="855"/>
                  </a:lnTo>
                  <a:lnTo>
                    <a:pt x="250" y="855"/>
                  </a:lnTo>
                  <a:lnTo>
                    <a:pt x="250" y="850"/>
                  </a:lnTo>
                  <a:lnTo>
                    <a:pt x="250" y="845"/>
                  </a:lnTo>
                  <a:lnTo>
                    <a:pt x="245" y="834"/>
                  </a:lnTo>
                  <a:lnTo>
                    <a:pt x="240" y="824"/>
                  </a:lnTo>
                  <a:lnTo>
                    <a:pt x="234" y="829"/>
                  </a:lnTo>
                  <a:lnTo>
                    <a:pt x="229" y="824"/>
                  </a:lnTo>
                  <a:lnTo>
                    <a:pt x="224" y="813"/>
                  </a:lnTo>
                  <a:lnTo>
                    <a:pt x="218" y="813"/>
                  </a:lnTo>
                  <a:lnTo>
                    <a:pt x="218" y="824"/>
                  </a:lnTo>
                  <a:lnTo>
                    <a:pt x="213" y="824"/>
                  </a:lnTo>
                  <a:lnTo>
                    <a:pt x="208" y="829"/>
                  </a:lnTo>
                  <a:lnTo>
                    <a:pt x="202" y="818"/>
                  </a:lnTo>
                  <a:lnTo>
                    <a:pt x="197" y="808"/>
                  </a:lnTo>
                  <a:lnTo>
                    <a:pt x="202" y="802"/>
                  </a:lnTo>
                  <a:lnTo>
                    <a:pt x="202" y="797"/>
                  </a:lnTo>
                  <a:lnTo>
                    <a:pt x="197" y="797"/>
                  </a:lnTo>
                  <a:lnTo>
                    <a:pt x="186" y="792"/>
                  </a:lnTo>
                  <a:lnTo>
                    <a:pt x="181" y="792"/>
                  </a:lnTo>
                  <a:lnTo>
                    <a:pt x="176" y="792"/>
                  </a:lnTo>
                  <a:lnTo>
                    <a:pt x="170" y="792"/>
                  </a:lnTo>
                  <a:lnTo>
                    <a:pt x="165" y="797"/>
                  </a:lnTo>
                  <a:lnTo>
                    <a:pt x="155" y="802"/>
                  </a:lnTo>
                  <a:lnTo>
                    <a:pt x="139" y="802"/>
                  </a:lnTo>
                  <a:lnTo>
                    <a:pt x="123" y="808"/>
                  </a:lnTo>
                  <a:lnTo>
                    <a:pt x="117" y="802"/>
                  </a:lnTo>
                  <a:lnTo>
                    <a:pt x="107" y="797"/>
                  </a:lnTo>
                  <a:lnTo>
                    <a:pt x="107" y="792"/>
                  </a:lnTo>
                  <a:lnTo>
                    <a:pt x="107" y="786"/>
                  </a:lnTo>
                  <a:lnTo>
                    <a:pt x="112" y="781"/>
                  </a:lnTo>
                  <a:lnTo>
                    <a:pt x="107" y="776"/>
                  </a:lnTo>
                  <a:lnTo>
                    <a:pt x="107" y="770"/>
                  </a:lnTo>
                  <a:lnTo>
                    <a:pt x="107" y="765"/>
                  </a:lnTo>
                  <a:lnTo>
                    <a:pt x="112" y="765"/>
                  </a:lnTo>
                  <a:lnTo>
                    <a:pt x="117" y="765"/>
                  </a:lnTo>
                  <a:lnTo>
                    <a:pt x="117" y="760"/>
                  </a:lnTo>
                  <a:lnTo>
                    <a:pt x="123" y="760"/>
                  </a:lnTo>
                  <a:lnTo>
                    <a:pt x="123" y="754"/>
                  </a:lnTo>
                  <a:lnTo>
                    <a:pt x="123" y="749"/>
                  </a:lnTo>
                  <a:lnTo>
                    <a:pt x="123" y="744"/>
                  </a:lnTo>
                  <a:lnTo>
                    <a:pt x="117" y="739"/>
                  </a:lnTo>
                  <a:lnTo>
                    <a:pt x="112" y="739"/>
                  </a:lnTo>
                  <a:lnTo>
                    <a:pt x="117" y="733"/>
                  </a:lnTo>
                  <a:lnTo>
                    <a:pt x="117" y="728"/>
                  </a:lnTo>
                  <a:lnTo>
                    <a:pt x="112" y="723"/>
                  </a:lnTo>
                  <a:lnTo>
                    <a:pt x="112" y="717"/>
                  </a:lnTo>
                  <a:lnTo>
                    <a:pt x="117" y="712"/>
                  </a:lnTo>
                  <a:lnTo>
                    <a:pt x="117" y="707"/>
                  </a:lnTo>
                  <a:lnTo>
                    <a:pt x="117" y="701"/>
                  </a:lnTo>
                  <a:lnTo>
                    <a:pt x="117" y="696"/>
                  </a:lnTo>
                  <a:lnTo>
                    <a:pt x="112" y="696"/>
                  </a:lnTo>
                  <a:lnTo>
                    <a:pt x="112" y="691"/>
                  </a:lnTo>
                  <a:lnTo>
                    <a:pt x="117" y="691"/>
                  </a:lnTo>
                  <a:lnTo>
                    <a:pt x="107" y="685"/>
                  </a:lnTo>
                  <a:lnTo>
                    <a:pt x="70" y="675"/>
                  </a:lnTo>
                  <a:lnTo>
                    <a:pt x="70" y="669"/>
                  </a:lnTo>
                  <a:lnTo>
                    <a:pt x="70" y="664"/>
                  </a:lnTo>
                  <a:lnTo>
                    <a:pt x="75" y="664"/>
                  </a:lnTo>
                  <a:lnTo>
                    <a:pt x="75" y="659"/>
                  </a:lnTo>
                  <a:lnTo>
                    <a:pt x="80" y="654"/>
                  </a:lnTo>
                  <a:lnTo>
                    <a:pt x="85" y="654"/>
                  </a:lnTo>
                  <a:lnTo>
                    <a:pt x="85" y="648"/>
                  </a:lnTo>
                  <a:lnTo>
                    <a:pt x="80" y="648"/>
                  </a:lnTo>
                  <a:lnTo>
                    <a:pt x="91" y="638"/>
                  </a:lnTo>
                  <a:lnTo>
                    <a:pt x="96" y="632"/>
                  </a:lnTo>
                  <a:lnTo>
                    <a:pt x="107" y="627"/>
                  </a:lnTo>
                  <a:lnTo>
                    <a:pt x="112" y="627"/>
                  </a:lnTo>
                  <a:lnTo>
                    <a:pt x="117" y="627"/>
                  </a:lnTo>
                  <a:lnTo>
                    <a:pt x="123" y="622"/>
                  </a:lnTo>
                  <a:lnTo>
                    <a:pt x="128" y="622"/>
                  </a:lnTo>
                  <a:lnTo>
                    <a:pt x="133" y="622"/>
                  </a:lnTo>
                  <a:lnTo>
                    <a:pt x="128" y="611"/>
                  </a:lnTo>
                  <a:lnTo>
                    <a:pt x="117" y="611"/>
                  </a:lnTo>
                  <a:lnTo>
                    <a:pt x="112" y="611"/>
                  </a:lnTo>
                  <a:lnTo>
                    <a:pt x="107" y="611"/>
                  </a:lnTo>
                  <a:lnTo>
                    <a:pt x="101" y="600"/>
                  </a:lnTo>
                  <a:lnTo>
                    <a:pt x="96" y="606"/>
                  </a:lnTo>
                  <a:lnTo>
                    <a:pt x="85" y="606"/>
                  </a:lnTo>
                  <a:lnTo>
                    <a:pt x="75" y="606"/>
                  </a:lnTo>
                  <a:lnTo>
                    <a:pt x="75" y="600"/>
                  </a:lnTo>
                  <a:lnTo>
                    <a:pt x="80" y="595"/>
                  </a:lnTo>
                  <a:lnTo>
                    <a:pt x="75" y="595"/>
                  </a:lnTo>
                  <a:lnTo>
                    <a:pt x="75" y="590"/>
                  </a:lnTo>
                  <a:lnTo>
                    <a:pt x="75" y="584"/>
                  </a:lnTo>
                  <a:lnTo>
                    <a:pt x="75" y="579"/>
                  </a:lnTo>
                  <a:lnTo>
                    <a:pt x="75" y="574"/>
                  </a:lnTo>
                  <a:lnTo>
                    <a:pt x="80" y="574"/>
                  </a:lnTo>
                  <a:lnTo>
                    <a:pt x="75" y="568"/>
                  </a:lnTo>
                  <a:lnTo>
                    <a:pt x="80" y="568"/>
                  </a:lnTo>
                  <a:lnTo>
                    <a:pt x="85" y="563"/>
                  </a:lnTo>
                  <a:lnTo>
                    <a:pt x="91" y="553"/>
                  </a:lnTo>
                  <a:lnTo>
                    <a:pt x="96" y="553"/>
                  </a:lnTo>
                  <a:lnTo>
                    <a:pt x="101" y="553"/>
                  </a:lnTo>
                  <a:lnTo>
                    <a:pt x="101" y="542"/>
                  </a:lnTo>
                  <a:lnTo>
                    <a:pt x="96" y="542"/>
                  </a:lnTo>
                  <a:lnTo>
                    <a:pt x="91" y="468"/>
                  </a:lnTo>
                  <a:lnTo>
                    <a:pt x="85" y="441"/>
                  </a:lnTo>
                  <a:lnTo>
                    <a:pt x="85" y="425"/>
                  </a:lnTo>
                  <a:lnTo>
                    <a:pt x="75" y="425"/>
                  </a:lnTo>
                  <a:lnTo>
                    <a:pt x="70" y="409"/>
                  </a:lnTo>
                  <a:lnTo>
                    <a:pt x="70" y="404"/>
                  </a:lnTo>
                  <a:lnTo>
                    <a:pt x="54" y="404"/>
                  </a:lnTo>
                  <a:lnTo>
                    <a:pt x="43" y="398"/>
                  </a:lnTo>
                  <a:lnTo>
                    <a:pt x="43" y="393"/>
                  </a:lnTo>
                  <a:lnTo>
                    <a:pt x="48" y="388"/>
                  </a:lnTo>
                  <a:lnTo>
                    <a:pt x="54" y="393"/>
                  </a:lnTo>
                  <a:lnTo>
                    <a:pt x="59" y="393"/>
                  </a:lnTo>
                  <a:lnTo>
                    <a:pt x="64" y="398"/>
                  </a:lnTo>
                  <a:lnTo>
                    <a:pt x="70" y="398"/>
                  </a:lnTo>
                  <a:lnTo>
                    <a:pt x="70" y="377"/>
                  </a:lnTo>
                  <a:lnTo>
                    <a:pt x="80" y="377"/>
                  </a:lnTo>
                  <a:lnTo>
                    <a:pt x="80" y="361"/>
                  </a:lnTo>
                  <a:lnTo>
                    <a:pt x="85" y="361"/>
                  </a:lnTo>
                  <a:lnTo>
                    <a:pt x="80" y="356"/>
                  </a:lnTo>
                  <a:lnTo>
                    <a:pt x="75" y="351"/>
                  </a:lnTo>
                  <a:lnTo>
                    <a:pt x="75" y="345"/>
                  </a:lnTo>
                  <a:lnTo>
                    <a:pt x="70" y="351"/>
                  </a:lnTo>
                  <a:lnTo>
                    <a:pt x="59" y="351"/>
                  </a:lnTo>
                  <a:lnTo>
                    <a:pt x="59" y="356"/>
                  </a:lnTo>
                  <a:lnTo>
                    <a:pt x="54" y="367"/>
                  </a:lnTo>
                  <a:lnTo>
                    <a:pt x="48" y="372"/>
                  </a:lnTo>
                  <a:lnTo>
                    <a:pt x="43" y="372"/>
                  </a:lnTo>
                  <a:lnTo>
                    <a:pt x="38" y="372"/>
                  </a:lnTo>
                  <a:lnTo>
                    <a:pt x="32" y="372"/>
                  </a:lnTo>
                  <a:lnTo>
                    <a:pt x="32" y="367"/>
                  </a:lnTo>
                  <a:lnTo>
                    <a:pt x="32" y="361"/>
                  </a:lnTo>
                  <a:lnTo>
                    <a:pt x="32" y="356"/>
                  </a:lnTo>
                  <a:lnTo>
                    <a:pt x="32" y="351"/>
                  </a:lnTo>
                  <a:lnTo>
                    <a:pt x="38" y="345"/>
                  </a:lnTo>
                  <a:lnTo>
                    <a:pt x="32" y="340"/>
                  </a:lnTo>
                  <a:lnTo>
                    <a:pt x="27" y="340"/>
                  </a:lnTo>
                  <a:lnTo>
                    <a:pt x="22" y="345"/>
                  </a:lnTo>
                  <a:lnTo>
                    <a:pt x="16" y="345"/>
                  </a:lnTo>
                  <a:lnTo>
                    <a:pt x="22" y="340"/>
                  </a:lnTo>
                  <a:lnTo>
                    <a:pt x="22" y="335"/>
                  </a:lnTo>
                  <a:lnTo>
                    <a:pt x="27" y="329"/>
                  </a:lnTo>
                  <a:lnTo>
                    <a:pt x="32" y="319"/>
                  </a:lnTo>
                  <a:lnTo>
                    <a:pt x="32" y="313"/>
                  </a:lnTo>
                  <a:lnTo>
                    <a:pt x="38" y="308"/>
                  </a:lnTo>
                  <a:lnTo>
                    <a:pt x="43" y="303"/>
                  </a:lnTo>
                  <a:lnTo>
                    <a:pt x="48" y="298"/>
                  </a:lnTo>
                  <a:lnTo>
                    <a:pt x="38" y="292"/>
                  </a:lnTo>
                  <a:lnTo>
                    <a:pt x="32" y="292"/>
                  </a:lnTo>
                  <a:lnTo>
                    <a:pt x="11" y="308"/>
                  </a:lnTo>
                  <a:lnTo>
                    <a:pt x="6" y="313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0" y="276"/>
                  </a:lnTo>
                  <a:lnTo>
                    <a:pt x="11" y="282"/>
                  </a:lnTo>
                  <a:lnTo>
                    <a:pt x="16" y="282"/>
                  </a:lnTo>
                  <a:lnTo>
                    <a:pt x="22" y="282"/>
                  </a:lnTo>
                  <a:lnTo>
                    <a:pt x="22" y="27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F1737E5D-0A85-4294-B04D-507D62A731EF}"/>
                </a:ext>
              </a:extLst>
            </p:cNvPr>
            <p:cNvSpPr>
              <a:spLocks/>
            </p:cNvSpPr>
            <p:nvPr/>
          </p:nvSpPr>
          <p:spPr bwMode="gray">
            <a:xfrm>
              <a:off x="8115621" y="2856036"/>
              <a:ext cx="1971355" cy="1739075"/>
            </a:xfrm>
            <a:custGeom>
              <a:avLst/>
              <a:gdLst/>
              <a:ahLst/>
              <a:cxnLst>
                <a:cxn ang="0">
                  <a:pos x="367" y="127"/>
                </a:cxn>
                <a:cxn ang="0">
                  <a:pos x="430" y="58"/>
                </a:cxn>
                <a:cxn ang="0">
                  <a:pos x="468" y="106"/>
                </a:cxn>
                <a:cxn ang="0">
                  <a:pos x="515" y="122"/>
                </a:cxn>
                <a:cxn ang="0">
                  <a:pos x="595" y="122"/>
                </a:cxn>
                <a:cxn ang="0">
                  <a:pos x="664" y="90"/>
                </a:cxn>
                <a:cxn ang="0">
                  <a:pos x="717" y="48"/>
                </a:cxn>
                <a:cxn ang="0">
                  <a:pos x="776" y="42"/>
                </a:cxn>
                <a:cxn ang="0">
                  <a:pos x="845" y="90"/>
                </a:cxn>
                <a:cxn ang="0">
                  <a:pos x="871" y="143"/>
                </a:cxn>
                <a:cxn ang="0">
                  <a:pos x="925" y="164"/>
                </a:cxn>
                <a:cxn ang="0">
                  <a:pos x="972" y="175"/>
                </a:cxn>
                <a:cxn ang="0">
                  <a:pos x="999" y="223"/>
                </a:cxn>
                <a:cxn ang="0">
                  <a:pos x="1036" y="265"/>
                </a:cxn>
                <a:cxn ang="0">
                  <a:pos x="1105" y="255"/>
                </a:cxn>
                <a:cxn ang="0">
                  <a:pos x="1153" y="260"/>
                </a:cxn>
                <a:cxn ang="0">
                  <a:pos x="1180" y="212"/>
                </a:cxn>
                <a:cxn ang="0">
                  <a:pos x="1206" y="180"/>
                </a:cxn>
                <a:cxn ang="0">
                  <a:pos x="1212" y="228"/>
                </a:cxn>
                <a:cxn ang="0">
                  <a:pos x="1254" y="255"/>
                </a:cxn>
                <a:cxn ang="0">
                  <a:pos x="1302" y="271"/>
                </a:cxn>
                <a:cxn ang="0">
                  <a:pos x="1275" y="308"/>
                </a:cxn>
                <a:cxn ang="0">
                  <a:pos x="1254" y="356"/>
                </a:cxn>
                <a:cxn ang="0">
                  <a:pos x="1259" y="404"/>
                </a:cxn>
                <a:cxn ang="0">
                  <a:pos x="1222" y="446"/>
                </a:cxn>
                <a:cxn ang="0">
                  <a:pos x="1164" y="478"/>
                </a:cxn>
                <a:cxn ang="0">
                  <a:pos x="1153" y="558"/>
                </a:cxn>
                <a:cxn ang="0">
                  <a:pos x="1169" y="632"/>
                </a:cxn>
                <a:cxn ang="0">
                  <a:pos x="1201" y="701"/>
                </a:cxn>
                <a:cxn ang="0">
                  <a:pos x="1190" y="754"/>
                </a:cxn>
                <a:cxn ang="0">
                  <a:pos x="1148" y="770"/>
                </a:cxn>
                <a:cxn ang="0">
                  <a:pos x="1116" y="813"/>
                </a:cxn>
                <a:cxn ang="0">
                  <a:pos x="1095" y="807"/>
                </a:cxn>
                <a:cxn ang="0">
                  <a:pos x="1047" y="802"/>
                </a:cxn>
                <a:cxn ang="0">
                  <a:pos x="994" y="813"/>
                </a:cxn>
                <a:cxn ang="0">
                  <a:pos x="930" y="813"/>
                </a:cxn>
                <a:cxn ang="0">
                  <a:pos x="871" y="791"/>
                </a:cxn>
                <a:cxn ang="0">
                  <a:pos x="850" y="850"/>
                </a:cxn>
                <a:cxn ang="0">
                  <a:pos x="845" y="935"/>
                </a:cxn>
                <a:cxn ang="0">
                  <a:pos x="829" y="1015"/>
                </a:cxn>
                <a:cxn ang="0">
                  <a:pos x="824" y="1100"/>
                </a:cxn>
                <a:cxn ang="0">
                  <a:pos x="797" y="1131"/>
                </a:cxn>
                <a:cxn ang="0">
                  <a:pos x="686" y="999"/>
                </a:cxn>
                <a:cxn ang="0">
                  <a:pos x="670" y="983"/>
                </a:cxn>
                <a:cxn ang="0">
                  <a:pos x="616" y="983"/>
                </a:cxn>
                <a:cxn ang="0">
                  <a:pos x="367" y="946"/>
                </a:cxn>
                <a:cxn ang="0">
                  <a:pos x="202" y="914"/>
                </a:cxn>
                <a:cxn ang="0">
                  <a:pos x="101" y="940"/>
                </a:cxn>
                <a:cxn ang="0">
                  <a:pos x="53" y="887"/>
                </a:cxn>
                <a:cxn ang="0">
                  <a:pos x="74" y="760"/>
                </a:cxn>
                <a:cxn ang="0">
                  <a:pos x="5" y="712"/>
                </a:cxn>
                <a:cxn ang="0">
                  <a:pos x="48" y="600"/>
                </a:cxn>
                <a:cxn ang="0">
                  <a:pos x="48" y="489"/>
                </a:cxn>
                <a:cxn ang="0">
                  <a:pos x="5" y="404"/>
                </a:cxn>
                <a:cxn ang="0">
                  <a:pos x="122" y="345"/>
                </a:cxn>
                <a:cxn ang="0">
                  <a:pos x="170" y="218"/>
                </a:cxn>
                <a:cxn ang="0">
                  <a:pos x="138" y="186"/>
                </a:cxn>
                <a:cxn ang="0">
                  <a:pos x="101" y="154"/>
                </a:cxn>
                <a:cxn ang="0">
                  <a:pos x="112" y="111"/>
                </a:cxn>
                <a:cxn ang="0">
                  <a:pos x="165" y="63"/>
                </a:cxn>
              </a:cxnLst>
              <a:rect l="0" t="0" r="r" b="b"/>
              <a:pathLst>
                <a:path w="1307" h="1153">
                  <a:moveTo>
                    <a:pt x="218" y="0"/>
                  </a:moveTo>
                  <a:lnTo>
                    <a:pt x="250" y="48"/>
                  </a:lnTo>
                  <a:lnTo>
                    <a:pt x="319" y="143"/>
                  </a:lnTo>
                  <a:lnTo>
                    <a:pt x="345" y="170"/>
                  </a:lnTo>
                  <a:lnTo>
                    <a:pt x="340" y="154"/>
                  </a:lnTo>
                  <a:lnTo>
                    <a:pt x="345" y="154"/>
                  </a:lnTo>
                  <a:lnTo>
                    <a:pt x="356" y="154"/>
                  </a:lnTo>
                  <a:lnTo>
                    <a:pt x="351" y="138"/>
                  </a:lnTo>
                  <a:lnTo>
                    <a:pt x="356" y="138"/>
                  </a:lnTo>
                  <a:lnTo>
                    <a:pt x="361" y="133"/>
                  </a:lnTo>
                  <a:lnTo>
                    <a:pt x="367" y="133"/>
                  </a:lnTo>
                  <a:lnTo>
                    <a:pt x="367" y="127"/>
                  </a:lnTo>
                  <a:lnTo>
                    <a:pt x="372" y="127"/>
                  </a:lnTo>
                  <a:lnTo>
                    <a:pt x="377" y="122"/>
                  </a:lnTo>
                  <a:lnTo>
                    <a:pt x="388" y="117"/>
                  </a:lnTo>
                  <a:lnTo>
                    <a:pt x="383" y="90"/>
                  </a:lnTo>
                  <a:lnTo>
                    <a:pt x="372" y="90"/>
                  </a:lnTo>
                  <a:lnTo>
                    <a:pt x="372" y="79"/>
                  </a:lnTo>
                  <a:lnTo>
                    <a:pt x="372" y="74"/>
                  </a:lnTo>
                  <a:lnTo>
                    <a:pt x="399" y="69"/>
                  </a:lnTo>
                  <a:lnTo>
                    <a:pt x="393" y="58"/>
                  </a:lnTo>
                  <a:lnTo>
                    <a:pt x="399" y="48"/>
                  </a:lnTo>
                  <a:lnTo>
                    <a:pt x="430" y="53"/>
                  </a:lnTo>
                  <a:lnTo>
                    <a:pt x="430" y="58"/>
                  </a:lnTo>
                  <a:lnTo>
                    <a:pt x="446" y="63"/>
                  </a:lnTo>
                  <a:lnTo>
                    <a:pt x="452" y="63"/>
                  </a:lnTo>
                  <a:lnTo>
                    <a:pt x="452" y="58"/>
                  </a:lnTo>
                  <a:lnTo>
                    <a:pt x="457" y="58"/>
                  </a:lnTo>
                  <a:lnTo>
                    <a:pt x="462" y="58"/>
                  </a:lnTo>
                  <a:lnTo>
                    <a:pt x="462" y="63"/>
                  </a:lnTo>
                  <a:lnTo>
                    <a:pt x="462" y="74"/>
                  </a:lnTo>
                  <a:lnTo>
                    <a:pt x="462" y="85"/>
                  </a:lnTo>
                  <a:lnTo>
                    <a:pt x="457" y="85"/>
                  </a:lnTo>
                  <a:lnTo>
                    <a:pt x="457" y="95"/>
                  </a:lnTo>
                  <a:lnTo>
                    <a:pt x="457" y="111"/>
                  </a:lnTo>
                  <a:lnTo>
                    <a:pt x="468" y="106"/>
                  </a:lnTo>
                  <a:lnTo>
                    <a:pt x="473" y="106"/>
                  </a:lnTo>
                  <a:lnTo>
                    <a:pt x="478" y="106"/>
                  </a:lnTo>
                  <a:lnTo>
                    <a:pt x="478" y="101"/>
                  </a:lnTo>
                  <a:lnTo>
                    <a:pt x="484" y="101"/>
                  </a:lnTo>
                  <a:lnTo>
                    <a:pt x="489" y="101"/>
                  </a:lnTo>
                  <a:lnTo>
                    <a:pt x="500" y="95"/>
                  </a:lnTo>
                  <a:lnTo>
                    <a:pt x="505" y="106"/>
                  </a:lnTo>
                  <a:lnTo>
                    <a:pt x="505" y="111"/>
                  </a:lnTo>
                  <a:lnTo>
                    <a:pt x="505" y="117"/>
                  </a:lnTo>
                  <a:lnTo>
                    <a:pt x="510" y="117"/>
                  </a:lnTo>
                  <a:lnTo>
                    <a:pt x="510" y="122"/>
                  </a:lnTo>
                  <a:lnTo>
                    <a:pt x="515" y="122"/>
                  </a:lnTo>
                  <a:lnTo>
                    <a:pt x="515" y="127"/>
                  </a:lnTo>
                  <a:lnTo>
                    <a:pt x="515" y="133"/>
                  </a:lnTo>
                  <a:lnTo>
                    <a:pt x="515" y="138"/>
                  </a:lnTo>
                  <a:lnTo>
                    <a:pt x="531" y="138"/>
                  </a:lnTo>
                  <a:lnTo>
                    <a:pt x="547" y="127"/>
                  </a:lnTo>
                  <a:lnTo>
                    <a:pt x="553" y="117"/>
                  </a:lnTo>
                  <a:lnTo>
                    <a:pt x="553" y="127"/>
                  </a:lnTo>
                  <a:lnTo>
                    <a:pt x="558" y="122"/>
                  </a:lnTo>
                  <a:lnTo>
                    <a:pt x="569" y="117"/>
                  </a:lnTo>
                  <a:lnTo>
                    <a:pt x="579" y="117"/>
                  </a:lnTo>
                  <a:lnTo>
                    <a:pt x="585" y="122"/>
                  </a:lnTo>
                  <a:lnTo>
                    <a:pt x="595" y="122"/>
                  </a:lnTo>
                  <a:lnTo>
                    <a:pt x="601" y="127"/>
                  </a:lnTo>
                  <a:lnTo>
                    <a:pt x="611" y="122"/>
                  </a:lnTo>
                  <a:lnTo>
                    <a:pt x="611" y="117"/>
                  </a:lnTo>
                  <a:lnTo>
                    <a:pt x="616" y="111"/>
                  </a:lnTo>
                  <a:lnTo>
                    <a:pt x="616" y="117"/>
                  </a:lnTo>
                  <a:lnTo>
                    <a:pt x="627" y="111"/>
                  </a:lnTo>
                  <a:lnTo>
                    <a:pt x="632" y="111"/>
                  </a:lnTo>
                  <a:lnTo>
                    <a:pt x="643" y="117"/>
                  </a:lnTo>
                  <a:lnTo>
                    <a:pt x="648" y="111"/>
                  </a:lnTo>
                  <a:lnTo>
                    <a:pt x="659" y="101"/>
                  </a:lnTo>
                  <a:lnTo>
                    <a:pt x="664" y="95"/>
                  </a:lnTo>
                  <a:lnTo>
                    <a:pt x="664" y="90"/>
                  </a:lnTo>
                  <a:lnTo>
                    <a:pt x="664" y="79"/>
                  </a:lnTo>
                  <a:lnTo>
                    <a:pt x="664" y="74"/>
                  </a:lnTo>
                  <a:lnTo>
                    <a:pt x="670" y="69"/>
                  </a:lnTo>
                  <a:lnTo>
                    <a:pt x="670" y="74"/>
                  </a:lnTo>
                  <a:lnTo>
                    <a:pt x="675" y="69"/>
                  </a:lnTo>
                  <a:lnTo>
                    <a:pt x="686" y="69"/>
                  </a:lnTo>
                  <a:lnTo>
                    <a:pt x="696" y="74"/>
                  </a:lnTo>
                  <a:lnTo>
                    <a:pt x="696" y="69"/>
                  </a:lnTo>
                  <a:lnTo>
                    <a:pt x="707" y="53"/>
                  </a:lnTo>
                  <a:lnTo>
                    <a:pt x="707" y="48"/>
                  </a:lnTo>
                  <a:lnTo>
                    <a:pt x="707" y="42"/>
                  </a:lnTo>
                  <a:lnTo>
                    <a:pt x="717" y="48"/>
                  </a:lnTo>
                  <a:lnTo>
                    <a:pt x="723" y="42"/>
                  </a:lnTo>
                  <a:lnTo>
                    <a:pt x="733" y="42"/>
                  </a:lnTo>
                  <a:lnTo>
                    <a:pt x="739" y="42"/>
                  </a:lnTo>
                  <a:lnTo>
                    <a:pt x="739" y="37"/>
                  </a:lnTo>
                  <a:lnTo>
                    <a:pt x="744" y="37"/>
                  </a:lnTo>
                  <a:lnTo>
                    <a:pt x="749" y="42"/>
                  </a:lnTo>
                  <a:lnTo>
                    <a:pt x="755" y="42"/>
                  </a:lnTo>
                  <a:lnTo>
                    <a:pt x="755" y="48"/>
                  </a:lnTo>
                  <a:lnTo>
                    <a:pt x="760" y="48"/>
                  </a:lnTo>
                  <a:lnTo>
                    <a:pt x="760" y="42"/>
                  </a:lnTo>
                  <a:lnTo>
                    <a:pt x="765" y="48"/>
                  </a:lnTo>
                  <a:lnTo>
                    <a:pt x="776" y="42"/>
                  </a:lnTo>
                  <a:lnTo>
                    <a:pt x="781" y="53"/>
                  </a:lnTo>
                  <a:lnTo>
                    <a:pt x="792" y="53"/>
                  </a:lnTo>
                  <a:lnTo>
                    <a:pt x="797" y="53"/>
                  </a:lnTo>
                  <a:lnTo>
                    <a:pt x="802" y="58"/>
                  </a:lnTo>
                  <a:lnTo>
                    <a:pt x="808" y="58"/>
                  </a:lnTo>
                  <a:lnTo>
                    <a:pt x="808" y="63"/>
                  </a:lnTo>
                  <a:lnTo>
                    <a:pt x="813" y="63"/>
                  </a:lnTo>
                  <a:lnTo>
                    <a:pt x="818" y="63"/>
                  </a:lnTo>
                  <a:lnTo>
                    <a:pt x="818" y="74"/>
                  </a:lnTo>
                  <a:lnTo>
                    <a:pt x="824" y="79"/>
                  </a:lnTo>
                  <a:lnTo>
                    <a:pt x="829" y="79"/>
                  </a:lnTo>
                  <a:lnTo>
                    <a:pt x="845" y="90"/>
                  </a:lnTo>
                  <a:lnTo>
                    <a:pt x="840" y="95"/>
                  </a:lnTo>
                  <a:lnTo>
                    <a:pt x="845" y="101"/>
                  </a:lnTo>
                  <a:lnTo>
                    <a:pt x="850" y="101"/>
                  </a:lnTo>
                  <a:lnTo>
                    <a:pt x="850" y="106"/>
                  </a:lnTo>
                  <a:lnTo>
                    <a:pt x="856" y="111"/>
                  </a:lnTo>
                  <a:lnTo>
                    <a:pt x="861" y="111"/>
                  </a:lnTo>
                  <a:lnTo>
                    <a:pt x="866" y="117"/>
                  </a:lnTo>
                  <a:lnTo>
                    <a:pt x="866" y="122"/>
                  </a:lnTo>
                  <a:lnTo>
                    <a:pt x="861" y="127"/>
                  </a:lnTo>
                  <a:lnTo>
                    <a:pt x="866" y="133"/>
                  </a:lnTo>
                  <a:lnTo>
                    <a:pt x="871" y="138"/>
                  </a:lnTo>
                  <a:lnTo>
                    <a:pt x="871" y="143"/>
                  </a:lnTo>
                  <a:lnTo>
                    <a:pt x="877" y="154"/>
                  </a:lnTo>
                  <a:lnTo>
                    <a:pt x="877" y="159"/>
                  </a:lnTo>
                  <a:lnTo>
                    <a:pt x="882" y="164"/>
                  </a:lnTo>
                  <a:lnTo>
                    <a:pt x="882" y="170"/>
                  </a:lnTo>
                  <a:lnTo>
                    <a:pt x="887" y="170"/>
                  </a:lnTo>
                  <a:lnTo>
                    <a:pt x="893" y="175"/>
                  </a:lnTo>
                  <a:lnTo>
                    <a:pt x="898" y="170"/>
                  </a:lnTo>
                  <a:lnTo>
                    <a:pt x="903" y="164"/>
                  </a:lnTo>
                  <a:lnTo>
                    <a:pt x="909" y="164"/>
                  </a:lnTo>
                  <a:lnTo>
                    <a:pt x="914" y="170"/>
                  </a:lnTo>
                  <a:lnTo>
                    <a:pt x="919" y="170"/>
                  </a:lnTo>
                  <a:lnTo>
                    <a:pt x="925" y="164"/>
                  </a:lnTo>
                  <a:lnTo>
                    <a:pt x="930" y="164"/>
                  </a:lnTo>
                  <a:lnTo>
                    <a:pt x="941" y="175"/>
                  </a:lnTo>
                  <a:lnTo>
                    <a:pt x="946" y="175"/>
                  </a:lnTo>
                  <a:lnTo>
                    <a:pt x="951" y="170"/>
                  </a:lnTo>
                  <a:lnTo>
                    <a:pt x="956" y="170"/>
                  </a:lnTo>
                  <a:lnTo>
                    <a:pt x="951" y="175"/>
                  </a:lnTo>
                  <a:lnTo>
                    <a:pt x="956" y="175"/>
                  </a:lnTo>
                  <a:lnTo>
                    <a:pt x="956" y="180"/>
                  </a:lnTo>
                  <a:lnTo>
                    <a:pt x="962" y="180"/>
                  </a:lnTo>
                  <a:lnTo>
                    <a:pt x="962" y="175"/>
                  </a:lnTo>
                  <a:lnTo>
                    <a:pt x="967" y="180"/>
                  </a:lnTo>
                  <a:lnTo>
                    <a:pt x="972" y="175"/>
                  </a:lnTo>
                  <a:lnTo>
                    <a:pt x="972" y="180"/>
                  </a:lnTo>
                  <a:lnTo>
                    <a:pt x="978" y="180"/>
                  </a:lnTo>
                  <a:lnTo>
                    <a:pt x="983" y="180"/>
                  </a:lnTo>
                  <a:lnTo>
                    <a:pt x="983" y="186"/>
                  </a:lnTo>
                  <a:lnTo>
                    <a:pt x="988" y="191"/>
                  </a:lnTo>
                  <a:lnTo>
                    <a:pt x="983" y="196"/>
                  </a:lnTo>
                  <a:lnTo>
                    <a:pt x="978" y="202"/>
                  </a:lnTo>
                  <a:lnTo>
                    <a:pt x="983" y="202"/>
                  </a:lnTo>
                  <a:lnTo>
                    <a:pt x="983" y="212"/>
                  </a:lnTo>
                  <a:lnTo>
                    <a:pt x="988" y="212"/>
                  </a:lnTo>
                  <a:lnTo>
                    <a:pt x="994" y="212"/>
                  </a:lnTo>
                  <a:lnTo>
                    <a:pt x="999" y="223"/>
                  </a:lnTo>
                  <a:lnTo>
                    <a:pt x="1004" y="228"/>
                  </a:lnTo>
                  <a:lnTo>
                    <a:pt x="1010" y="228"/>
                  </a:lnTo>
                  <a:lnTo>
                    <a:pt x="1010" y="234"/>
                  </a:lnTo>
                  <a:lnTo>
                    <a:pt x="1015" y="234"/>
                  </a:lnTo>
                  <a:lnTo>
                    <a:pt x="1015" y="239"/>
                  </a:lnTo>
                  <a:lnTo>
                    <a:pt x="1020" y="239"/>
                  </a:lnTo>
                  <a:lnTo>
                    <a:pt x="1020" y="244"/>
                  </a:lnTo>
                  <a:lnTo>
                    <a:pt x="1026" y="249"/>
                  </a:lnTo>
                  <a:lnTo>
                    <a:pt x="1026" y="255"/>
                  </a:lnTo>
                  <a:lnTo>
                    <a:pt x="1026" y="260"/>
                  </a:lnTo>
                  <a:lnTo>
                    <a:pt x="1031" y="260"/>
                  </a:lnTo>
                  <a:lnTo>
                    <a:pt x="1036" y="265"/>
                  </a:lnTo>
                  <a:lnTo>
                    <a:pt x="1042" y="265"/>
                  </a:lnTo>
                  <a:lnTo>
                    <a:pt x="1047" y="255"/>
                  </a:lnTo>
                  <a:lnTo>
                    <a:pt x="1063" y="255"/>
                  </a:lnTo>
                  <a:lnTo>
                    <a:pt x="1068" y="255"/>
                  </a:lnTo>
                  <a:lnTo>
                    <a:pt x="1073" y="249"/>
                  </a:lnTo>
                  <a:lnTo>
                    <a:pt x="1079" y="255"/>
                  </a:lnTo>
                  <a:lnTo>
                    <a:pt x="1089" y="260"/>
                  </a:lnTo>
                  <a:lnTo>
                    <a:pt x="1089" y="255"/>
                  </a:lnTo>
                  <a:lnTo>
                    <a:pt x="1095" y="255"/>
                  </a:lnTo>
                  <a:lnTo>
                    <a:pt x="1100" y="249"/>
                  </a:lnTo>
                  <a:lnTo>
                    <a:pt x="1100" y="255"/>
                  </a:lnTo>
                  <a:lnTo>
                    <a:pt x="1105" y="255"/>
                  </a:lnTo>
                  <a:lnTo>
                    <a:pt x="1111" y="249"/>
                  </a:lnTo>
                  <a:lnTo>
                    <a:pt x="1116" y="249"/>
                  </a:lnTo>
                  <a:lnTo>
                    <a:pt x="1121" y="249"/>
                  </a:lnTo>
                  <a:lnTo>
                    <a:pt x="1121" y="255"/>
                  </a:lnTo>
                  <a:lnTo>
                    <a:pt x="1127" y="265"/>
                  </a:lnTo>
                  <a:lnTo>
                    <a:pt x="1127" y="260"/>
                  </a:lnTo>
                  <a:lnTo>
                    <a:pt x="1132" y="260"/>
                  </a:lnTo>
                  <a:lnTo>
                    <a:pt x="1132" y="255"/>
                  </a:lnTo>
                  <a:lnTo>
                    <a:pt x="1137" y="255"/>
                  </a:lnTo>
                  <a:lnTo>
                    <a:pt x="1142" y="249"/>
                  </a:lnTo>
                  <a:lnTo>
                    <a:pt x="1148" y="255"/>
                  </a:lnTo>
                  <a:lnTo>
                    <a:pt x="1153" y="260"/>
                  </a:lnTo>
                  <a:lnTo>
                    <a:pt x="1158" y="260"/>
                  </a:lnTo>
                  <a:lnTo>
                    <a:pt x="1158" y="255"/>
                  </a:lnTo>
                  <a:lnTo>
                    <a:pt x="1158" y="249"/>
                  </a:lnTo>
                  <a:lnTo>
                    <a:pt x="1158" y="244"/>
                  </a:lnTo>
                  <a:lnTo>
                    <a:pt x="1158" y="239"/>
                  </a:lnTo>
                  <a:lnTo>
                    <a:pt x="1158" y="234"/>
                  </a:lnTo>
                  <a:lnTo>
                    <a:pt x="1164" y="234"/>
                  </a:lnTo>
                  <a:lnTo>
                    <a:pt x="1169" y="234"/>
                  </a:lnTo>
                  <a:lnTo>
                    <a:pt x="1169" y="228"/>
                  </a:lnTo>
                  <a:lnTo>
                    <a:pt x="1174" y="228"/>
                  </a:lnTo>
                  <a:lnTo>
                    <a:pt x="1180" y="218"/>
                  </a:lnTo>
                  <a:lnTo>
                    <a:pt x="1180" y="212"/>
                  </a:lnTo>
                  <a:lnTo>
                    <a:pt x="1180" y="207"/>
                  </a:lnTo>
                  <a:lnTo>
                    <a:pt x="1185" y="207"/>
                  </a:lnTo>
                  <a:lnTo>
                    <a:pt x="1185" y="202"/>
                  </a:lnTo>
                  <a:lnTo>
                    <a:pt x="1190" y="196"/>
                  </a:lnTo>
                  <a:lnTo>
                    <a:pt x="1190" y="191"/>
                  </a:lnTo>
                  <a:lnTo>
                    <a:pt x="1190" y="186"/>
                  </a:lnTo>
                  <a:lnTo>
                    <a:pt x="1185" y="180"/>
                  </a:lnTo>
                  <a:lnTo>
                    <a:pt x="1190" y="180"/>
                  </a:lnTo>
                  <a:lnTo>
                    <a:pt x="1196" y="180"/>
                  </a:lnTo>
                  <a:lnTo>
                    <a:pt x="1201" y="175"/>
                  </a:lnTo>
                  <a:lnTo>
                    <a:pt x="1201" y="180"/>
                  </a:lnTo>
                  <a:lnTo>
                    <a:pt x="1206" y="180"/>
                  </a:lnTo>
                  <a:lnTo>
                    <a:pt x="1212" y="180"/>
                  </a:lnTo>
                  <a:lnTo>
                    <a:pt x="1212" y="191"/>
                  </a:lnTo>
                  <a:lnTo>
                    <a:pt x="1217" y="196"/>
                  </a:lnTo>
                  <a:lnTo>
                    <a:pt x="1212" y="202"/>
                  </a:lnTo>
                  <a:lnTo>
                    <a:pt x="1206" y="202"/>
                  </a:lnTo>
                  <a:lnTo>
                    <a:pt x="1206" y="207"/>
                  </a:lnTo>
                  <a:lnTo>
                    <a:pt x="1201" y="207"/>
                  </a:lnTo>
                  <a:lnTo>
                    <a:pt x="1201" y="212"/>
                  </a:lnTo>
                  <a:lnTo>
                    <a:pt x="1196" y="218"/>
                  </a:lnTo>
                  <a:lnTo>
                    <a:pt x="1201" y="228"/>
                  </a:lnTo>
                  <a:lnTo>
                    <a:pt x="1206" y="228"/>
                  </a:lnTo>
                  <a:lnTo>
                    <a:pt x="1212" y="228"/>
                  </a:lnTo>
                  <a:lnTo>
                    <a:pt x="1212" y="223"/>
                  </a:lnTo>
                  <a:lnTo>
                    <a:pt x="1217" y="223"/>
                  </a:lnTo>
                  <a:lnTo>
                    <a:pt x="1222" y="223"/>
                  </a:lnTo>
                  <a:lnTo>
                    <a:pt x="1227" y="223"/>
                  </a:lnTo>
                  <a:lnTo>
                    <a:pt x="1227" y="228"/>
                  </a:lnTo>
                  <a:lnTo>
                    <a:pt x="1233" y="234"/>
                  </a:lnTo>
                  <a:lnTo>
                    <a:pt x="1233" y="239"/>
                  </a:lnTo>
                  <a:lnTo>
                    <a:pt x="1243" y="244"/>
                  </a:lnTo>
                  <a:lnTo>
                    <a:pt x="1249" y="244"/>
                  </a:lnTo>
                  <a:lnTo>
                    <a:pt x="1249" y="249"/>
                  </a:lnTo>
                  <a:lnTo>
                    <a:pt x="1254" y="249"/>
                  </a:lnTo>
                  <a:lnTo>
                    <a:pt x="1254" y="255"/>
                  </a:lnTo>
                  <a:lnTo>
                    <a:pt x="1249" y="255"/>
                  </a:lnTo>
                  <a:lnTo>
                    <a:pt x="1249" y="260"/>
                  </a:lnTo>
                  <a:lnTo>
                    <a:pt x="1254" y="260"/>
                  </a:lnTo>
                  <a:lnTo>
                    <a:pt x="1259" y="265"/>
                  </a:lnTo>
                  <a:lnTo>
                    <a:pt x="1265" y="265"/>
                  </a:lnTo>
                  <a:lnTo>
                    <a:pt x="1270" y="276"/>
                  </a:lnTo>
                  <a:lnTo>
                    <a:pt x="1275" y="271"/>
                  </a:lnTo>
                  <a:lnTo>
                    <a:pt x="1281" y="271"/>
                  </a:lnTo>
                  <a:lnTo>
                    <a:pt x="1286" y="271"/>
                  </a:lnTo>
                  <a:lnTo>
                    <a:pt x="1291" y="271"/>
                  </a:lnTo>
                  <a:lnTo>
                    <a:pt x="1297" y="271"/>
                  </a:lnTo>
                  <a:lnTo>
                    <a:pt x="1302" y="271"/>
                  </a:lnTo>
                  <a:lnTo>
                    <a:pt x="1307" y="271"/>
                  </a:lnTo>
                  <a:lnTo>
                    <a:pt x="1302" y="276"/>
                  </a:lnTo>
                  <a:lnTo>
                    <a:pt x="1307" y="276"/>
                  </a:lnTo>
                  <a:lnTo>
                    <a:pt x="1307" y="281"/>
                  </a:lnTo>
                  <a:lnTo>
                    <a:pt x="1307" y="287"/>
                  </a:lnTo>
                  <a:lnTo>
                    <a:pt x="1307" y="297"/>
                  </a:lnTo>
                  <a:lnTo>
                    <a:pt x="1302" y="297"/>
                  </a:lnTo>
                  <a:lnTo>
                    <a:pt x="1297" y="292"/>
                  </a:lnTo>
                  <a:lnTo>
                    <a:pt x="1291" y="292"/>
                  </a:lnTo>
                  <a:lnTo>
                    <a:pt x="1286" y="297"/>
                  </a:lnTo>
                  <a:lnTo>
                    <a:pt x="1281" y="303"/>
                  </a:lnTo>
                  <a:lnTo>
                    <a:pt x="1275" y="308"/>
                  </a:lnTo>
                  <a:lnTo>
                    <a:pt x="1270" y="308"/>
                  </a:lnTo>
                  <a:lnTo>
                    <a:pt x="1265" y="308"/>
                  </a:lnTo>
                  <a:lnTo>
                    <a:pt x="1259" y="308"/>
                  </a:lnTo>
                  <a:lnTo>
                    <a:pt x="1254" y="313"/>
                  </a:lnTo>
                  <a:lnTo>
                    <a:pt x="1254" y="319"/>
                  </a:lnTo>
                  <a:lnTo>
                    <a:pt x="1254" y="324"/>
                  </a:lnTo>
                  <a:lnTo>
                    <a:pt x="1249" y="329"/>
                  </a:lnTo>
                  <a:lnTo>
                    <a:pt x="1249" y="334"/>
                  </a:lnTo>
                  <a:lnTo>
                    <a:pt x="1249" y="340"/>
                  </a:lnTo>
                  <a:lnTo>
                    <a:pt x="1249" y="345"/>
                  </a:lnTo>
                  <a:lnTo>
                    <a:pt x="1249" y="350"/>
                  </a:lnTo>
                  <a:lnTo>
                    <a:pt x="1254" y="356"/>
                  </a:lnTo>
                  <a:lnTo>
                    <a:pt x="1259" y="356"/>
                  </a:lnTo>
                  <a:lnTo>
                    <a:pt x="1259" y="361"/>
                  </a:lnTo>
                  <a:lnTo>
                    <a:pt x="1265" y="361"/>
                  </a:lnTo>
                  <a:lnTo>
                    <a:pt x="1265" y="366"/>
                  </a:lnTo>
                  <a:lnTo>
                    <a:pt x="1259" y="372"/>
                  </a:lnTo>
                  <a:lnTo>
                    <a:pt x="1259" y="377"/>
                  </a:lnTo>
                  <a:lnTo>
                    <a:pt x="1259" y="382"/>
                  </a:lnTo>
                  <a:lnTo>
                    <a:pt x="1265" y="382"/>
                  </a:lnTo>
                  <a:lnTo>
                    <a:pt x="1265" y="388"/>
                  </a:lnTo>
                  <a:lnTo>
                    <a:pt x="1265" y="393"/>
                  </a:lnTo>
                  <a:lnTo>
                    <a:pt x="1259" y="398"/>
                  </a:lnTo>
                  <a:lnTo>
                    <a:pt x="1259" y="404"/>
                  </a:lnTo>
                  <a:lnTo>
                    <a:pt x="1259" y="409"/>
                  </a:lnTo>
                  <a:lnTo>
                    <a:pt x="1254" y="409"/>
                  </a:lnTo>
                  <a:lnTo>
                    <a:pt x="1254" y="414"/>
                  </a:lnTo>
                  <a:lnTo>
                    <a:pt x="1254" y="419"/>
                  </a:lnTo>
                  <a:lnTo>
                    <a:pt x="1254" y="425"/>
                  </a:lnTo>
                  <a:lnTo>
                    <a:pt x="1254" y="430"/>
                  </a:lnTo>
                  <a:lnTo>
                    <a:pt x="1249" y="430"/>
                  </a:lnTo>
                  <a:lnTo>
                    <a:pt x="1238" y="441"/>
                  </a:lnTo>
                  <a:lnTo>
                    <a:pt x="1233" y="446"/>
                  </a:lnTo>
                  <a:lnTo>
                    <a:pt x="1227" y="441"/>
                  </a:lnTo>
                  <a:lnTo>
                    <a:pt x="1227" y="446"/>
                  </a:lnTo>
                  <a:lnTo>
                    <a:pt x="1222" y="446"/>
                  </a:lnTo>
                  <a:lnTo>
                    <a:pt x="1217" y="451"/>
                  </a:lnTo>
                  <a:lnTo>
                    <a:pt x="1217" y="457"/>
                  </a:lnTo>
                  <a:lnTo>
                    <a:pt x="1212" y="457"/>
                  </a:lnTo>
                  <a:lnTo>
                    <a:pt x="1212" y="462"/>
                  </a:lnTo>
                  <a:lnTo>
                    <a:pt x="1206" y="462"/>
                  </a:lnTo>
                  <a:lnTo>
                    <a:pt x="1196" y="467"/>
                  </a:lnTo>
                  <a:lnTo>
                    <a:pt x="1190" y="467"/>
                  </a:lnTo>
                  <a:lnTo>
                    <a:pt x="1185" y="467"/>
                  </a:lnTo>
                  <a:lnTo>
                    <a:pt x="1180" y="473"/>
                  </a:lnTo>
                  <a:lnTo>
                    <a:pt x="1174" y="473"/>
                  </a:lnTo>
                  <a:lnTo>
                    <a:pt x="1169" y="478"/>
                  </a:lnTo>
                  <a:lnTo>
                    <a:pt x="1164" y="478"/>
                  </a:lnTo>
                  <a:lnTo>
                    <a:pt x="1158" y="483"/>
                  </a:lnTo>
                  <a:lnTo>
                    <a:pt x="1153" y="489"/>
                  </a:lnTo>
                  <a:lnTo>
                    <a:pt x="1153" y="494"/>
                  </a:lnTo>
                  <a:lnTo>
                    <a:pt x="1153" y="499"/>
                  </a:lnTo>
                  <a:lnTo>
                    <a:pt x="1153" y="505"/>
                  </a:lnTo>
                  <a:lnTo>
                    <a:pt x="1153" y="510"/>
                  </a:lnTo>
                  <a:lnTo>
                    <a:pt x="1148" y="526"/>
                  </a:lnTo>
                  <a:lnTo>
                    <a:pt x="1148" y="536"/>
                  </a:lnTo>
                  <a:lnTo>
                    <a:pt x="1148" y="542"/>
                  </a:lnTo>
                  <a:lnTo>
                    <a:pt x="1148" y="547"/>
                  </a:lnTo>
                  <a:lnTo>
                    <a:pt x="1153" y="552"/>
                  </a:lnTo>
                  <a:lnTo>
                    <a:pt x="1153" y="558"/>
                  </a:lnTo>
                  <a:lnTo>
                    <a:pt x="1148" y="558"/>
                  </a:lnTo>
                  <a:lnTo>
                    <a:pt x="1153" y="563"/>
                  </a:lnTo>
                  <a:lnTo>
                    <a:pt x="1148" y="568"/>
                  </a:lnTo>
                  <a:lnTo>
                    <a:pt x="1148" y="574"/>
                  </a:lnTo>
                  <a:lnTo>
                    <a:pt x="1148" y="579"/>
                  </a:lnTo>
                  <a:lnTo>
                    <a:pt x="1153" y="590"/>
                  </a:lnTo>
                  <a:lnTo>
                    <a:pt x="1153" y="595"/>
                  </a:lnTo>
                  <a:lnTo>
                    <a:pt x="1158" y="600"/>
                  </a:lnTo>
                  <a:lnTo>
                    <a:pt x="1164" y="616"/>
                  </a:lnTo>
                  <a:lnTo>
                    <a:pt x="1164" y="621"/>
                  </a:lnTo>
                  <a:lnTo>
                    <a:pt x="1169" y="627"/>
                  </a:lnTo>
                  <a:lnTo>
                    <a:pt x="1169" y="632"/>
                  </a:lnTo>
                  <a:lnTo>
                    <a:pt x="1174" y="637"/>
                  </a:lnTo>
                  <a:lnTo>
                    <a:pt x="1174" y="643"/>
                  </a:lnTo>
                  <a:lnTo>
                    <a:pt x="1174" y="659"/>
                  </a:lnTo>
                  <a:lnTo>
                    <a:pt x="1174" y="664"/>
                  </a:lnTo>
                  <a:lnTo>
                    <a:pt x="1180" y="669"/>
                  </a:lnTo>
                  <a:lnTo>
                    <a:pt x="1185" y="675"/>
                  </a:lnTo>
                  <a:lnTo>
                    <a:pt x="1190" y="680"/>
                  </a:lnTo>
                  <a:lnTo>
                    <a:pt x="1196" y="680"/>
                  </a:lnTo>
                  <a:lnTo>
                    <a:pt x="1196" y="685"/>
                  </a:lnTo>
                  <a:lnTo>
                    <a:pt x="1196" y="690"/>
                  </a:lnTo>
                  <a:lnTo>
                    <a:pt x="1196" y="696"/>
                  </a:lnTo>
                  <a:lnTo>
                    <a:pt x="1201" y="701"/>
                  </a:lnTo>
                  <a:lnTo>
                    <a:pt x="1201" y="706"/>
                  </a:lnTo>
                  <a:lnTo>
                    <a:pt x="1201" y="712"/>
                  </a:lnTo>
                  <a:lnTo>
                    <a:pt x="1201" y="717"/>
                  </a:lnTo>
                  <a:lnTo>
                    <a:pt x="1201" y="722"/>
                  </a:lnTo>
                  <a:lnTo>
                    <a:pt x="1196" y="722"/>
                  </a:lnTo>
                  <a:lnTo>
                    <a:pt x="1190" y="722"/>
                  </a:lnTo>
                  <a:lnTo>
                    <a:pt x="1190" y="728"/>
                  </a:lnTo>
                  <a:lnTo>
                    <a:pt x="1190" y="733"/>
                  </a:lnTo>
                  <a:lnTo>
                    <a:pt x="1190" y="738"/>
                  </a:lnTo>
                  <a:lnTo>
                    <a:pt x="1190" y="744"/>
                  </a:lnTo>
                  <a:lnTo>
                    <a:pt x="1190" y="749"/>
                  </a:lnTo>
                  <a:lnTo>
                    <a:pt x="1190" y="754"/>
                  </a:lnTo>
                  <a:lnTo>
                    <a:pt x="1185" y="754"/>
                  </a:lnTo>
                  <a:lnTo>
                    <a:pt x="1180" y="754"/>
                  </a:lnTo>
                  <a:lnTo>
                    <a:pt x="1174" y="754"/>
                  </a:lnTo>
                  <a:lnTo>
                    <a:pt x="1174" y="760"/>
                  </a:lnTo>
                  <a:lnTo>
                    <a:pt x="1169" y="760"/>
                  </a:lnTo>
                  <a:lnTo>
                    <a:pt x="1164" y="760"/>
                  </a:lnTo>
                  <a:lnTo>
                    <a:pt x="1164" y="765"/>
                  </a:lnTo>
                  <a:lnTo>
                    <a:pt x="1158" y="760"/>
                  </a:lnTo>
                  <a:lnTo>
                    <a:pt x="1153" y="760"/>
                  </a:lnTo>
                  <a:lnTo>
                    <a:pt x="1153" y="765"/>
                  </a:lnTo>
                  <a:lnTo>
                    <a:pt x="1148" y="765"/>
                  </a:lnTo>
                  <a:lnTo>
                    <a:pt x="1148" y="770"/>
                  </a:lnTo>
                  <a:lnTo>
                    <a:pt x="1148" y="775"/>
                  </a:lnTo>
                  <a:lnTo>
                    <a:pt x="1142" y="781"/>
                  </a:lnTo>
                  <a:lnTo>
                    <a:pt x="1137" y="786"/>
                  </a:lnTo>
                  <a:lnTo>
                    <a:pt x="1137" y="791"/>
                  </a:lnTo>
                  <a:lnTo>
                    <a:pt x="1132" y="797"/>
                  </a:lnTo>
                  <a:lnTo>
                    <a:pt x="1127" y="797"/>
                  </a:lnTo>
                  <a:lnTo>
                    <a:pt x="1121" y="802"/>
                  </a:lnTo>
                  <a:lnTo>
                    <a:pt x="1121" y="807"/>
                  </a:lnTo>
                  <a:lnTo>
                    <a:pt x="1127" y="807"/>
                  </a:lnTo>
                  <a:lnTo>
                    <a:pt x="1121" y="807"/>
                  </a:lnTo>
                  <a:lnTo>
                    <a:pt x="1121" y="813"/>
                  </a:lnTo>
                  <a:lnTo>
                    <a:pt x="1116" y="813"/>
                  </a:lnTo>
                  <a:lnTo>
                    <a:pt x="1111" y="813"/>
                  </a:lnTo>
                  <a:lnTo>
                    <a:pt x="1111" y="818"/>
                  </a:lnTo>
                  <a:lnTo>
                    <a:pt x="1105" y="818"/>
                  </a:lnTo>
                  <a:lnTo>
                    <a:pt x="1105" y="823"/>
                  </a:lnTo>
                  <a:lnTo>
                    <a:pt x="1100" y="818"/>
                  </a:lnTo>
                  <a:lnTo>
                    <a:pt x="1100" y="823"/>
                  </a:lnTo>
                  <a:lnTo>
                    <a:pt x="1095" y="823"/>
                  </a:lnTo>
                  <a:lnTo>
                    <a:pt x="1089" y="823"/>
                  </a:lnTo>
                  <a:lnTo>
                    <a:pt x="1095" y="818"/>
                  </a:lnTo>
                  <a:lnTo>
                    <a:pt x="1095" y="813"/>
                  </a:lnTo>
                  <a:lnTo>
                    <a:pt x="1100" y="807"/>
                  </a:lnTo>
                  <a:lnTo>
                    <a:pt x="1095" y="807"/>
                  </a:lnTo>
                  <a:lnTo>
                    <a:pt x="1095" y="802"/>
                  </a:lnTo>
                  <a:lnTo>
                    <a:pt x="1089" y="802"/>
                  </a:lnTo>
                  <a:lnTo>
                    <a:pt x="1089" y="797"/>
                  </a:lnTo>
                  <a:lnTo>
                    <a:pt x="1084" y="791"/>
                  </a:lnTo>
                  <a:lnTo>
                    <a:pt x="1079" y="791"/>
                  </a:lnTo>
                  <a:lnTo>
                    <a:pt x="1073" y="797"/>
                  </a:lnTo>
                  <a:lnTo>
                    <a:pt x="1068" y="797"/>
                  </a:lnTo>
                  <a:lnTo>
                    <a:pt x="1057" y="802"/>
                  </a:lnTo>
                  <a:lnTo>
                    <a:pt x="1052" y="802"/>
                  </a:lnTo>
                  <a:lnTo>
                    <a:pt x="1052" y="797"/>
                  </a:lnTo>
                  <a:lnTo>
                    <a:pt x="1047" y="797"/>
                  </a:lnTo>
                  <a:lnTo>
                    <a:pt x="1047" y="802"/>
                  </a:lnTo>
                  <a:lnTo>
                    <a:pt x="1042" y="802"/>
                  </a:lnTo>
                  <a:lnTo>
                    <a:pt x="1036" y="802"/>
                  </a:lnTo>
                  <a:lnTo>
                    <a:pt x="1031" y="802"/>
                  </a:lnTo>
                  <a:lnTo>
                    <a:pt x="1026" y="807"/>
                  </a:lnTo>
                  <a:lnTo>
                    <a:pt x="1020" y="807"/>
                  </a:lnTo>
                  <a:lnTo>
                    <a:pt x="1015" y="807"/>
                  </a:lnTo>
                  <a:lnTo>
                    <a:pt x="1015" y="813"/>
                  </a:lnTo>
                  <a:lnTo>
                    <a:pt x="1010" y="813"/>
                  </a:lnTo>
                  <a:lnTo>
                    <a:pt x="1004" y="818"/>
                  </a:lnTo>
                  <a:lnTo>
                    <a:pt x="999" y="818"/>
                  </a:lnTo>
                  <a:lnTo>
                    <a:pt x="994" y="818"/>
                  </a:lnTo>
                  <a:lnTo>
                    <a:pt x="994" y="813"/>
                  </a:lnTo>
                  <a:lnTo>
                    <a:pt x="988" y="813"/>
                  </a:lnTo>
                  <a:lnTo>
                    <a:pt x="983" y="818"/>
                  </a:lnTo>
                  <a:lnTo>
                    <a:pt x="978" y="818"/>
                  </a:lnTo>
                  <a:lnTo>
                    <a:pt x="978" y="813"/>
                  </a:lnTo>
                  <a:lnTo>
                    <a:pt x="972" y="813"/>
                  </a:lnTo>
                  <a:lnTo>
                    <a:pt x="962" y="813"/>
                  </a:lnTo>
                  <a:lnTo>
                    <a:pt x="956" y="813"/>
                  </a:lnTo>
                  <a:lnTo>
                    <a:pt x="956" y="818"/>
                  </a:lnTo>
                  <a:lnTo>
                    <a:pt x="951" y="818"/>
                  </a:lnTo>
                  <a:lnTo>
                    <a:pt x="946" y="813"/>
                  </a:lnTo>
                  <a:lnTo>
                    <a:pt x="935" y="813"/>
                  </a:lnTo>
                  <a:lnTo>
                    <a:pt x="930" y="813"/>
                  </a:lnTo>
                  <a:lnTo>
                    <a:pt x="925" y="807"/>
                  </a:lnTo>
                  <a:lnTo>
                    <a:pt x="919" y="807"/>
                  </a:lnTo>
                  <a:lnTo>
                    <a:pt x="914" y="802"/>
                  </a:lnTo>
                  <a:lnTo>
                    <a:pt x="909" y="807"/>
                  </a:lnTo>
                  <a:lnTo>
                    <a:pt x="909" y="802"/>
                  </a:lnTo>
                  <a:lnTo>
                    <a:pt x="898" y="797"/>
                  </a:lnTo>
                  <a:lnTo>
                    <a:pt x="893" y="797"/>
                  </a:lnTo>
                  <a:lnTo>
                    <a:pt x="887" y="802"/>
                  </a:lnTo>
                  <a:lnTo>
                    <a:pt x="882" y="802"/>
                  </a:lnTo>
                  <a:lnTo>
                    <a:pt x="877" y="797"/>
                  </a:lnTo>
                  <a:lnTo>
                    <a:pt x="877" y="791"/>
                  </a:lnTo>
                  <a:lnTo>
                    <a:pt x="871" y="791"/>
                  </a:lnTo>
                  <a:lnTo>
                    <a:pt x="866" y="797"/>
                  </a:lnTo>
                  <a:lnTo>
                    <a:pt x="861" y="797"/>
                  </a:lnTo>
                  <a:lnTo>
                    <a:pt x="856" y="797"/>
                  </a:lnTo>
                  <a:lnTo>
                    <a:pt x="856" y="802"/>
                  </a:lnTo>
                  <a:lnTo>
                    <a:pt x="856" y="807"/>
                  </a:lnTo>
                  <a:lnTo>
                    <a:pt x="856" y="823"/>
                  </a:lnTo>
                  <a:lnTo>
                    <a:pt x="856" y="829"/>
                  </a:lnTo>
                  <a:lnTo>
                    <a:pt x="856" y="834"/>
                  </a:lnTo>
                  <a:lnTo>
                    <a:pt x="856" y="839"/>
                  </a:lnTo>
                  <a:lnTo>
                    <a:pt x="850" y="839"/>
                  </a:lnTo>
                  <a:lnTo>
                    <a:pt x="850" y="845"/>
                  </a:lnTo>
                  <a:lnTo>
                    <a:pt x="850" y="850"/>
                  </a:lnTo>
                  <a:lnTo>
                    <a:pt x="850" y="855"/>
                  </a:lnTo>
                  <a:lnTo>
                    <a:pt x="850" y="861"/>
                  </a:lnTo>
                  <a:lnTo>
                    <a:pt x="850" y="866"/>
                  </a:lnTo>
                  <a:lnTo>
                    <a:pt x="850" y="871"/>
                  </a:lnTo>
                  <a:lnTo>
                    <a:pt x="850" y="876"/>
                  </a:lnTo>
                  <a:lnTo>
                    <a:pt x="845" y="887"/>
                  </a:lnTo>
                  <a:lnTo>
                    <a:pt x="845" y="892"/>
                  </a:lnTo>
                  <a:lnTo>
                    <a:pt x="845" y="898"/>
                  </a:lnTo>
                  <a:lnTo>
                    <a:pt x="845" y="908"/>
                  </a:lnTo>
                  <a:lnTo>
                    <a:pt x="845" y="924"/>
                  </a:lnTo>
                  <a:lnTo>
                    <a:pt x="845" y="930"/>
                  </a:lnTo>
                  <a:lnTo>
                    <a:pt x="845" y="935"/>
                  </a:lnTo>
                  <a:lnTo>
                    <a:pt x="845" y="940"/>
                  </a:lnTo>
                  <a:lnTo>
                    <a:pt x="845" y="946"/>
                  </a:lnTo>
                  <a:lnTo>
                    <a:pt x="845" y="951"/>
                  </a:lnTo>
                  <a:lnTo>
                    <a:pt x="840" y="967"/>
                  </a:lnTo>
                  <a:lnTo>
                    <a:pt x="840" y="972"/>
                  </a:lnTo>
                  <a:lnTo>
                    <a:pt x="840" y="977"/>
                  </a:lnTo>
                  <a:lnTo>
                    <a:pt x="834" y="988"/>
                  </a:lnTo>
                  <a:lnTo>
                    <a:pt x="834" y="993"/>
                  </a:lnTo>
                  <a:lnTo>
                    <a:pt x="834" y="999"/>
                  </a:lnTo>
                  <a:lnTo>
                    <a:pt x="829" y="1004"/>
                  </a:lnTo>
                  <a:lnTo>
                    <a:pt x="829" y="1009"/>
                  </a:lnTo>
                  <a:lnTo>
                    <a:pt x="829" y="1015"/>
                  </a:lnTo>
                  <a:lnTo>
                    <a:pt x="829" y="1025"/>
                  </a:lnTo>
                  <a:lnTo>
                    <a:pt x="829" y="1031"/>
                  </a:lnTo>
                  <a:lnTo>
                    <a:pt x="834" y="1036"/>
                  </a:lnTo>
                  <a:lnTo>
                    <a:pt x="834" y="1046"/>
                  </a:lnTo>
                  <a:lnTo>
                    <a:pt x="834" y="1052"/>
                  </a:lnTo>
                  <a:lnTo>
                    <a:pt x="834" y="1057"/>
                  </a:lnTo>
                  <a:lnTo>
                    <a:pt x="834" y="1068"/>
                  </a:lnTo>
                  <a:lnTo>
                    <a:pt x="829" y="1073"/>
                  </a:lnTo>
                  <a:lnTo>
                    <a:pt x="829" y="1084"/>
                  </a:lnTo>
                  <a:lnTo>
                    <a:pt x="829" y="1094"/>
                  </a:lnTo>
                  <a:lnTo>
                    <a:pt x="824" y="1094"/>
                  </a:lnTo>
                  <a:lnTo>
                    <a:pt x="824" y="1100"/>
                  </a:lnTo>
                  <a:lnTo>
                    <a:pt x="824" y="1105"/>
                  </a:lnTo>
                  <a:lnTo>
                    <a:pt x="824" y="1116"/>
                  </a:lnTo>
                  <a:lnTo>
                    <a:pt x="818" y="1121"/>
                  </a:lnTo>
                  <a:lnTo>
                    <a:pt x="818" y="1126"/>
                  </a:lnTo>
                  <a:lnTo>
                    <a:pt x="818" y="1131"/>
                  </a:lnTo>
                  <a:lnTo>
                    <a:pt x="818" y="1142"/>
                  </a:lnTo>
                  <a:lnTo>
                    <a:pt x="818" y="1147"/>
                  </a:lnTo>
                  <a:lnTo>
                    <a:pt x="813" y="1153"/>
                  </a:lnTo>
                  <a:lnTo>
                    <a:pt x="808" y="1153"/>
                  </a:lnTo>
                  <a:lnTo>
                    <a:pt x="802" y="1147"/>
                  </a:lnTo>
                  <a:lnTo>
                    <a:pt x="802" y="1137"/>
                  </a:lnTo>
                  <a:lnTo>
                    <a:pt x="797" y="1131"/>
                  </a:lnTo>
                  <a:lnTo>
                    <a:pt x="797" y="1121"/>
                  </a:lnTo>
                  <a:lnTo>
                    <a:pt x="792" y="1110"/>
                  </a:lnTo>
                  <a:lnTo>
                    <a:pt x="786" y="1105"/>
                  </a:lnTo>
                  <a:lnTo>
                    <a:pt x="776" y="1100"/>
                  </a:lnTo>
                  <a:lnTo>
                    <a:pt x="771" y="1094"/>
                  </a:lnTo>
                  <a:lnTo>
                    <a:pt x="765" y="1089"/>
                  </a:lnTo>
                  <a:lnTo>
                    <a:pt x="755" y="1068"/>
                  </a:lnTo>
                  <a:lnTo>
                    <a:pt x="744" y="1046"/>
                  </a:lnTo>
                  <a:lnTo>
                    <a:pt x="707" y="1025"/>
                  </a:lnTo>
                  <a:lnTo>
                    <a:pt x="691" y="1009"/>
                  </a:lnTo>
                  <a:lnTo>
                    <a:pt x="686" y="1004"/>
                  </a:lnTo>
                  <a:lnTo>
                    <a:pt x="686" y="999"/>
                  </a:lnTo>
                  <a:lnTo>
                    <a:pt x="691" y="999"/>
                  </a:lnTo>
                  <a:lnTo>
                    <a:pt x="691" y="988"/>
                  </a:lnTo>
                  <a:lnTo>
                    <a:pt x="691" y="977"/>
                  </a:lnTo>
                  <a:lnTo>
                    <a:pt x="686" y="983"/>
                  </a:lnTo>
                  <a:lnTo>
                    <a:pt x="675" y="983"/>
                  </a:lnTo>
                  <a:lnTo>
                    <a:pt x="675" y="988"/>
                  </a:lnTo>
                  <a:lnTo>
                    <a:pt x="670" y="988"/>
                  </a:lnTo>
                  <a:lnTo>
                    <a:pt x="670" y="993"/>
                  </a:lnTo>
                  <a:lnTo>
                    <a:pt x="670" y="988"/>
                  </a:lnTo>
                  <a:lnTo>
                    <a:pt x="670" y="983"/>
                  </a:lnTo>
                  <a:lnTo>
                    <a:pt x="670" y="977"/>
                  </a:lnTo>
                  <a:lnTo>
                    <a:pt x="670" y="983"/>
                  </a:lnTo>
                  <a:lnTo>
                    <a:pt x="664" y="988"/>
                  </a:lnTo>
                  <a:lnTo>
                    <a:pt x="664" y="993"/>
                  </a:lnTo>
                  <a:lnTo>
                    <a:pt x="659" y="993"/>
                  </a:lnTo>
                  <a:lnTo>
                    <a:pt x="659" y="988"/>
                  </a:lnTo>
                  <a:lnTo>
                    <a:pt x="654" y="988"/>
                  </a:lnTo>
                  <a:lnTo>
                    <a:pt x="654" y="983"/>
                  </a:lnTo>
                  <a:lnTo>
                    <a:pt x="648" y="988"/>
                  </a:lnTo>
                  <a:lnTo>
                    <a:pt x="643" y="988"/>
                  </a:lnTo>
                  <a:lnTo>
                    <a:pt x="638" y="983"/>
                  </a:lnTo>
                  <a:lnTo>
                    <a:pt x="632" y="983"/>
                  </a:lnTo>
                  <a:lnTo>
                    <a:pt x="627" y="977"/>
                  </a:lnTo>
                  <a:lnTo>
                    <a:pt x="616" y="983"/>
                  </a:lnTo>
                  <a:lnTo>
                    <a:pt x="601" y="983"/>
                  </a:lnTo>
                  <a:lnTo>
                    <a:pt x="500" y="956"/>
                  </a:lnTo>
                  <a:lnTo>
                    <a:pt x="494" y="951"/>
                  </a:lnTo>
                  <a:lnTo>
                    <a:pt x="494" y="940"/>
                  </a:lnTo>
                  <a:lnTo>
                    <a:pt x="484" y="940"/>
                  </a:lnTo>
                  <a:lnTo>
                    <a:pt x="462" y="935"/>
                  </a:lnTo>
                  <a:lnTo>
                    <a:pt x="420" y="961"/>
                  </a:lnTo>
                  <a:lnTo>
                    <a:pt x="415" y="967"/>
                  </a:lnTo>
                  <a:lnTo>
                    <a:pt x="399" y="972"/>
                  </a:lnTo>
                  <a:lnTo>
                    <a:pt x="393" y="967"/>
                  </a:lnTo>
                  <a:lnTo>
                    <a:pt x="388" y="961"/>
                  </a:lnTo>
                  <a:lnTo>
                    <a:pt x="367" y="946"/>
                  </a:lnTo>
                  <a:lnTo>
                    <a:pt x="356" y="935"/>
                  </a:lnTo>
                  <a:lnTo>
                    <a:pt x="340" y="919"/>
                  </a:lnTo>
                  <a:lnTo>
                    <a:pt x="324" y="924"/>
                  </a:lnTo>
                  <a:lnTo>
                    <a:pt x="298" y="935"/>
                  </a:lnTo>
                  <a:lnTo>
                    <a:pt x="287" y="935"/>
                  </a:lnTo>
                  <a:lnTo>
                    <a:pt x="276" y="924"/>
                  </a:lnTo>
                  <a:lnTo>
                    <a:pt x="260" y="919"/>
                  </a:lnTo>
                  <a:lnTo>
                    <a:pt x="245" y="914"/>
                  </a:lnTo>
                  <a:lnTo>
                    <a:pt x="229" y="908"/>
                  </a:lnTo>
                  <a:lnTo>
                    <a:pt x="218" y="903"/>
                  </a:lnTo>
                  <a:lnTo>
                    <a:pt x="213" y="903"/>
                  </a:lnTo>
                  <a:lnTo>
                    <a:pt x="202" y="914"/>
                  </a:lnTo>
                  <a:lnTo>
                    <a:pt x="197" y="924"/>
                  </a:lnTo>
                  <a:lnTo>
                    <a:pt x="191" y="924"/>
                  </a:lnTo>
                  <a:lnTo>
                    <a:pt x="186" y="919"/>
                  </a:lnTo>
                  <a:lnTo>
                    <a:pt x="170" y="919"/>
                  </a:lnTo>
                  <a:lnTo>
                    <a:pt x="160" y="930"/>
                  </a:lnTo>
                  <a:lnTo>
                    <a:pt x="149" y="930"/>
                  </a:lnTo>
                  <a:lnTo>
                    <a:pt x="133" y="930"/>
                  </a:lnTo>
                  <a:lnTo>
                    <a:pt x="122" y="930"/>
                  </a:lnTo>
                  <a:lnTo>
                    <a:pt x="117" y="940"/>
                  </a:lnTo>
                  <a:lnTo>
                    <a:pt x="112" y="940"/>
                  </a:lnTo>
                  <a:lnTo>
                    <a:pt x="106" y="940"/>
                  </a:lnTo>
                  <a:lnTo>
                    <a:pt x="101" y="940"/>
                  </a:lnTo>
                  <a:lnTo>
                    <a:pt x="96" y="940"/>
                  </a:lnTo>
                  <a:lnTo>
                    <a:pt x="85" y="940"/>
                  </a:lnTo>
                  <a:lnTo>
                    <a:pt x="80" y="956"/>
                  </a:lnTo>
                  <a:lnTo>
                    <a:pt x="74" y="961"/>
                  </a:lnTo>
                  <a:lnTo>
                    <a:pt x="37" y="946"/>
                  </a:lnTo>
                  <a:lnTo>
                    <a:pt x="32" y="935"/>
                  </a:lnTo>
                  <a:lnTo>
                    <a:pt x="21" y="935"/>
                  </a:lnTo>
                  <a:lnTo>
                    <a:pt x="32" y="924"/>
                  </a:lnTo>
                  <a:lnTo>
                    <a:pt x="32" y="898"/>
                  </a:lnTo>
                  <a:lnTo>
                    <a:pt x="48" y="898"/>
                  </a:lnTo>
                  <a:lnTo>
                    <a:pt x="59" y="898"/>
                  </a:lnTo>
                  <a:lnTo>
                    <a:pt x="53" y="887"/>
                  </a:lnTo>
                  <a:lnTo>
                    <a:pt x="48" y="866"/>
                  </a:lnTo>
                  <a:lnTo>
                    <a:pt x="43" y="861"/>
                  </a:lnTo>
                  <a:lnTo>
                    <a:pt x="37" y="855"/>
                  </a:lnTo>
                  <a:lnTo>
                    <a:pt x="37" y="839"/>
                  </a:lnTo>
                  <a:lnTo>
                    <a:pt x="43" y="839"/>
                  </a:lnTo>
                  <a:lnTo>
                    <a:pt x="43" y="823"/>
                  </a:lnTo>
                  <a:lnTo>
                    <a:pt x="43" y="807"/>
                  </a:lnTo>
                  <a:lnTo>
                    <a:pt x="53" y="807"/>
                  </a:lnTo>
                  <a:lnTo>
                    <a:pt x="53" y="791"/>
                  </a:lnTo>
                  <a:lnTo>
                    <a:pt x="59" y="781"/>
                  </a:lnTo>
                  <a:lnTo>
                    <a:pt x="53" y="770"/>
                  </a:lnTo>
                  <a:lnTo>
                    <a:pt x="74" y="760"/>
                  </a:lnTo>
                  <a:lnTo>
                    <a:pt x="64" y="754"/>
                  </a:lnTo>
                  <a:lnTo>
                    <a:pt x="53" y="754"/>
                  </a:lnTo>
                  <a:lnTo>
                    <a:pt x="37" y="749"/>
                  </a:lnTo>
                  <a:lnTo>
                    <a:pt x="32" y="738"/>
                  </a:lnTo>
                  <a:lnTo>
                    <a:pt x="32" y="733"/>
                  </a:lnTo>
                  <a:lnTo>
                    <a:pt x="43" y="728"/>
                  </a:lnTo>
                  <a:lnTo>
                    <a:pt x="43" y="722"/>
                  </a:lnTo>
                  <a:lnTo>
                    <a:pt x="27" y="722"/>
                  </a:lnTo>
                  <a:lnTo>
                    <a:pt x="21" y="722"/>
                  </a:lnTo>
                  <a:lnTo>
                    <a:pt x="16" y="722"/>
                  </a:lnTo>
                  <a:lnTo>
                    <a:pt x="11" y="712"/>
                  </a:lnTo>
                  <a:lnTo>
                    <a:pt x="5" y="712"/>
                  </a:lnTo>
                  <a:lnTo>
                    <a:pt x="0" y="706"/>
                  </a:lnTo>
                  <a:lnTo>
                    <a:pt x="0" y="701"/>
                  </a:lnTo>
                  <a:lnTo>
                    <a:pt x="5" y="696"/>
                  </a:lnTo>
                  <a:lnTo>
                    <a:pt x="5" y="685"/>
                  </a:lnTo>
                  <a:lnTo>
                    <a:pt x="11" y="680"/>
                  </a:lnTo>
                  <a:lnTo>
                    <a:pt x="37" y="680"/>
                  </a:lnTo>
                  <a:lnTo>
                    <a:pt x="53" y="653"/>
                  </a:lnTo>
                  <a:lnTo>
                    <a:pt x="53" y="643"/>
                  </a:lnTo>
                  <a:lnTo>
                    <a:pt x="53" y="632"/>
                  </a:lnTo>
                  <a:lnTo>
                    <a:pt x="53" y="627"/>
                  </a:lnTo>
                  <a:lnTo>
                    <a:pt x="53" y="611"/>
                  </a:lnTo>
                  <a:lnTo>
                    <a:pt x="48" y="600"/>
                  </a:lnTo>
                  <a:lnTo>
                    <a:pt x="43" y="590"/>
                  </a:lnTo>
                  <a:lnTo>
                    <a:pt x="37" y="590"/>
                  </a:lnTo>
                  <a:lnTo>
                    <a:pt x="32" y="584"/>
                  </a:lnTo>
                  <a:lnTo>
                    <a:pt x="21" y="579"/>
                  </a:lnTo>
                  <a:lnTo>
                    <a:pt x="11" y="574"/>
                  </a:lnTo>
                  <a:lnTo>
                    <a:pt x="16" y="563"/>
                  </a:lnTo>
                  <a:lnTo>
                    <a:pt x="21" y="558"/>
                  </a:lnTo>
                  <a:lnTo>
                    <a:pt x="32" y="547"/>
                  </a:lnTo>
                  <a:lnTo>
                    <a:pt x="37" y="542"/>
                  </a:lnTo>
                  <a:lnTo>
                    <a:pt x="48" y="536"/>
                  </a:lnTo>
                  <a:lnTo>
                    <a:pt x="43" y="505"/>
                  </a:lnTo>
                  <a:lnTo>
                    <a:pt x="48" y="489"/>
                  </a:lnTo>
                  <a:lnTo>
                    <a:pt x="37" y="489"/>
                  </a:lnTo>
                  <a:lnTo>
                    <a:pt x="27" y="483"/>
                  </a:lnTo>
                  <a:lnTo>
                    <a:pt x="21" y="483"/>
                  </a:lnTo>
                  <a:lnTo>
                    <a:pt x="16" y="483"/>
                  </a:lnTo>
                  <a:lnTo>
                    <a:pt x="11" y="473"/>
                  </a:lnTo>
                  <a:lnTo>
                    <a:pt x="5" y="462"/>
                  </a:lnTo>
                  <a:lnTo>
                    <a:pt x="0" y="457"/>
                  </a:lnTo>
                  <a:lnTo>
                    <a:pt x="11" y="446"/>
                  </a:lnTo>
                  <a:lnTo>
                    <a:pt x="11" y="430"/>
                  </a:lnTo>
                  <a:lnTo>
                    <a:pt x="5" y="425"/>
                  </a:lnTo>
                  <a:lnTo>
                    <a:pt x="5" y="414"/>
                  </a:lnTo>
                  <a:lnTo>
                    <a:pt x="5" y="404"/>
                  </a:lnTo>
                  <a:lnTo>
                    <a:pt x="5" y="398"/>
                  </a:lnTo>
                  <a:lnTo>
                    <a:pt x="5" y="388"/>
                  </a:lnTo>
                  <a:lnTo>
                    <a:pt x="11" y="388"/>
                  </a:lnTo>
                  <a:lnTo>
                    <a:pt x="16" y="382"/>
                  </a:lnTo>
                  <a:lnTo>
                    <a:pt x="32" y="372"/>
                  </a:lnTo>
                  <a:lnTo>
                    <a:pt x="48" y="356"/>
                  </a:lnTo>
                  <a:lnTo>
                    <a:pt x="59" y="345"/>
                  </a:lnTo>
                  <a:lnTo>
                    <a:pt x="64" y="334"/>
                  </a:lnTo>
                  <a:lnTo>
                    <a:pt x="59" y="324"/>
                  </a:lnTo>
                  <a:lnTo>
                    <a:pt x="69" y="319"/>
                  </a:lnTo>
                  <a:lnTo>
                    <a:pt x="74" y="329"/>
                  </a:lnTo>
                  <a:lnTo>
                    <a:pt x="122" y="345"/>
                  </a:lnTo>
                  <a:lnTo>
                    <a:pt x="144" y="350"/>
                  </a:lnTo>
                  <a:lnTo>
                    <a:pt x="160" y="350"/>
                  </a:lnTo>
                  <a:lnTo>
                    <a:pt x="175" y="340"/>
                  </a:lnTo>
                  <a:lnTo>
                    <a:pt x="181" y="329"/>
                  </a:lnTo>
                  <a:lnTo>
                    <a:pt x="186" y="319"/>
                  </a:lnTo>
                  <a:lnTo>
                    <a:pt x="191" y="297"/>
                  </a:lnTo>
                  <a:lnTo>
                    <a:pt x="197" y="287"/>
                  </a:lnTo>
                  <a:lnTo>
                    <a:pt x="186" y="260"/>
                  </a:lnTo>
                  <a:lnTo>
                    <a:pt x="175" y="260"/>
                  </a:lnTo>
                  <a:lnTo>
                    <a:pt x="175" y="239"/>
                  </a:lnTo>
                  <a:lnTo>
                    <a:pt x="170" y="228"/>
                  </a:lnTo>
                  <a:lnTo>
                    <a:pt x="170" y="218"/>
                  </a:lnTo>
                  <a:lnTo>
                    <a:pt x="170" y="212"/>
                  </a:lnTo>
                  <a:lnTo>
                    <a:pt x="170" y="207"/>
                  </a:lnTo>
                  <a:lnTo>
                    <a:pt x="165" y="207"/>
                  </a:lnTo>
                  <a:lnTo>
                    <a:pt x="165" y="202"/>
                  </a:lnTo>
                  <a:lnTo>
                    <a:pt x="160" y="202"/>
                  </a:lnTo>
                  <a:lnTo>
                    <a:pt x="154" y="202"/>
                  </a:lnTo>
                  <a:lnTo>
                    <a:pt x="149" y="202"/>
                  </a:lnTo>
                  <a:lnTo>
                    <a:pt x="149" y="196"/>
                  </a:lnTo>
                  <a:lnTo>
                    <a:pt x="144" y="196"/>
                  </a:lnTo>
                  <a:lnTo>
                    <a:pt x="144" y="191"/>
                  </a:lnTo>
                  <a:lnTo>
                    <a:pt x="138" y="191"/>
                  </a:lnTo>
                  <a:lnTo>
                    <a:pt x="138" y="186"/>
                  </a:lnTo>
                  <a:lnTo>
                    <a:pt x="133" y="186"/>
                  </a:lnTo>
                  <a:lnTo>
                    <a:pt x="128" y="186"/>
                  </a:lnTo>
                  <a:lnTo>
                    <a:pt x="122" y="186"/>
                  </a:lnTo>
                  <a:lnTo>
                    <a:pt x="122" y="180"/>
                  </a:lnTo>
                  <a:lnTo>
                    <a:pt x="117" y="180"/>
                  </a:lnTo>
                  <a:lnTo>
                    <a:pt x="112" y="180"/>
                  </a:lnTo>
                  <a:lnTo>
                    <a:pt x="112" y="175"/>
                  </a:lnTo>
                  <a:lnTo>
                    <a:pt x="112" y="170"/>
                  </a:lnTo>
                  <a:lnTo>
                    <a:pt x="106" y="170"/>
                  </a:lnTo>
                  <a:lnTo>
                    <a:pt x="101" y="164"/>
                  </a:lnTo>
                  <a:lnTo>
                    <a:pt x="101" y="159"/>
                  </a:lnTo>
                  <a:lnTo>
                    <a:pt x="101" y="154"/>
                  </a:lnTo>
                  <a:lnTo>
                    <a:pt x="96" y="154"/>
                  </a:lnTo>
                  <a:lnTo>
                    <a:pt x="90" y="154"/>
                  </a:lnTo>
                  <a:lnTo>
                    <a:pt x="90" y="149"/>
                  </a:lnTo>
                  <a:lnTo>
                    <a:pt x="85" y="149"/>
                  </a:lnTo>
                  <a:lnTo>
                    <a:pt x="85" y="143"/>
                  </a:lnTo>
                  <a:lnTo>
                    <a:pt x="85" y="138"/>
                  </a:lnTo>
                  <a:lnTo>
                    <a:pt x="80" y="138"/>
                  </a:lnTo>
                  <a:lnTo>
                    <a:pt x="80" y="133"/>
                  </a:lnTo>
                  <a:lnTo>
                    <a:pt x="85" y="133"/>
                  </a:lnTo>
                  <a:lnTo>
                    <a:pt x="96" y="127"/>
                  </a:lnTo>
                  <a:lnTo>
                    <a:pt x="106" y="117"/>
                  </a:lnTo>
                  <a:lnTo>
                    <a:pt x="112" y="111"/>
                  </a:lnTo>
                  <a:lnTo>
                    <a:pt x="117" y="117"/>
                  </a:lnTo>
                  <a:lnTo>
                    <a:pt x="133" y="111"/>
                  </a:lnTo>
                  <a:lnTo>
                    <a:pt x="138" y="106"/>
                  </a:lnTo>
                  <a:lnTo>
                    <a:pt x="149" y="101"/>
                  </a:lnTo>
                  <a:lnTo>
                    <a:pt x="149" y="95"/>
                  </a:lnTo>
                  <a:lnTo>
                    <a:pt x="154" y="95"/>
                  </a:lnTo>
                  <a:lnTo>
                    <a:pt x="154" y="90"/>
                  </a:lnTo>
                  <a:lnTo>
                    <a:pt x="165" y="90"/>
                  </a:lnTo>
                  <a:lnTo>
                    <a:pt x="165" y="74"/>
                  </a:lnTo>
                  <a:lnTo>
                    <a:pt x="154" y="74"/>
                  </a:lnTo>
                  <a:lnTo>
                    <a:pt x="154" y="63"/>
                  </a:lnTo>
                  <a:lnTo>
                    <a:pt x="165" y="63"/>
                  </a:lnTo>
                  <a:lnTo>
                    <a:pt x="175" y="58"/>
                  </a:lnTo>
                  <a:lnTo>
                    <a:pt x="186" y="58"/>
                  </a:lnTo>
                  <a:lnTo>
                    <a:pt x="197" y="37"/>
                  </a:lnTo>
                  <a:lnTo>
                    <a:pt x="191" y="32"/>
                  </a:lnTo>
                  <a:lnTo>
                    <a:pt x="197" y="26"/>
                  </a:lnTo>
                  <a:lnTo>
                    <a:pt x="207" y="21"/>
                  </a:lnTo>
                  <a:lnTo>
                    <a:pt x="207" y="16"/>
                  </a:lnTo>
                  <a:lnTo>
                    <a:pt x="207" y="10"/>
                  </a:lnTo>
                  <a:lnTo>
                    <a:pt x="207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685514C4-1357-4275-9E32-F0126810A6EE}"/>
                </a:ext>
              </a:extLst>
            </p:cNvPr>
            <p:cNvSpPr>
              <a:spLocks/>
            </p:cNvSpPr>
            <p:nvPr/>
          </p:nvSpPr>
          <p:spPr bwMode="gray">
            <a:xfrm>
              <a:off x="6569608" y="4706726"/>
              <a:ext cx="1521880" cy="1153853"/>
            </a:xfrm>
            <a:custGeom>
              <a:avLst/>
              <a:gdLst/>
              <a:ahLst/>
              <a:cxnLst>
                <a:cxn ang="0">
                  <a:pos x="696" y="0"/>
                </a:cxn>
                <a:cxn ang="0">
                  <a:pos x="701" y="133"/>
                </a:cxn>
                <a:cxn ang="0">
                  <a:pos x="706" y="175"/>
                </a:cxn>
                <a:cxn ang="0">
                  <a:pos x="759" y="229"/>
                </a:cxn>
                <a:cxn ang="0">
                  <a:pos x="797" y="292"/>
                </a:cxn>
                <a:cxn ang="0">
                  <a:pos x="855" y="319"/>
                </a:cxn>
                <a:cxn ang="0">
                  <a:pos x="898" y="340"/>
                </a:cxn>
                <a:cxn ang="0">
                  <a:pos x="908" y="399"/>
                </a:cxn>
                <a:cxn ang="0">
                  <a:pos x="882" y="452"/>
                </a:cxn>
                <a:cxn ang="0">
                  <a:pos x="935" y="473"/>
                </a:cxn>
                <a:cxn ang="0">
                  <a:pos x="929" y="521"/>
                </a:cxn>
                <a:cxn ang="0">
                  <a:pos x="951" y="553"/>
                </a:cxn>
                <a:cxn ang="0">
                  <a:pos x="972" y="579"/>
                </a:cxn>
                <a:cxn ang="0">
                  <a:pos x="1009" y="590"/>
                </a:cxn>
                <a:cxn ang="0">
                  <a:pos x="993" y="611"/>
                </a:cxn>
                <a:cxn ang="0">
                  <a:pos x="961" y="611"/>
                </a:cxn>
                <a:cxn ang="0">
                  <a:pos x="935" y="611"/>
                </a:cxn>
                <a:cxn ang="0">
                  <a:pos x="908" y="606"/>
                </a:cxn>
                <a:cxn ang="0">
                  <a:pos x="887" y="595"/>
                </a:cxn>
                <a:cxn ang="0">
                  <a:pos x="866" y="590"/>
                </a:cxn>
                <a:cxn ang="0">
                  <a:pos x="844" y="574"/>
                </a:cxn>
                <a:cxn ang="0">
                  <a:pos x="823" y="558"/>
                </a:cxn>
                <a:cxn ang="0">
                  <a:pos x="797" y="553"/>
                </a:cxn>
                <a:cxn ang="0">
                  <a:pos x="775" y="542"/>
                </a:cxn>
                <a:cxn ang="0">
                  <a:pos x="770" y="558"/>
                </a:cxn>
                <a:cxn ang="0">
                  <a:pos x="738" y="558"/>
                </a:cxn>
                <a:cxn ang="0">
                  <a:pos x="722" y="579"/>
                </a:cxn>
                <a:cxn ang="0">
                  <a:pos x="701" y="590"/>
                </a:cxn>
                <a:cxn ang="0">
                  <a:pos x="680" y="606"/>
                </a:cxn>
                <a:cxn ang="0">
                  <a:pos x="674" y="643"/>
                </a:cxn>
                <a:cxn ang="0">
                  <a:pos x="669" y="675"/>
                </a:cxn>
                <a:cxn ang="0">
                  <a:pos x="674" y="701"/>
                </a:cxn>
                <a:cxn ang="0">
                  <a:pos x="674" y="723"/>
                </a:cxn>
                <a:cxn ang="0">
                  <a:pos x="653" y="707"/>
                </a:cxn>
                <a:cxn ang="0">
                  <a:pos x="616" y="701"/>
                </a:cxn>
                <a:cxn ang="0">
                  <a:pos x="589" y="701"/>
                </a:cxn>
                <a:cxn ang="0">
                  <a:pos x="568" y="686"/>
                </a:cxn>
                <a:cxn ang="0">
                  <a:pos x="531" y="680"/>
                </a:cxn>
                <a:cxn ang="0">
                  <a:pos x="499" y="670"/>
                </a:cxn>
                <a:cxn ang="0">
                  <a:pos x="478" y="670"/>
                </a:cxn>
                <a:cxn ang="0">
                  <a:pos x="446" y="659"/>
                </a:cxn>
                <a:cxn ang="0">
                  <a:pos x="414" y="664"/>
                </a:cxn>
                <a:cxn ang="0">
                  <a:pos x="388" y="664"/>
                </a:cxn>
                <a:cxn ang="0">
                  <a:pos x="361" y="670"/>
                </a:cxn>
                <a:cxn ang="0">
                  <a:pos x="345" y="691"/>
                </a:cxn>
                <a:cxn ang="0">
                  <a:pos x="318" y="707"/>
                </a:cxn>
                <a:cxn ang="0">
                  <a:pos x="324" y="728"/>
                </a:cxn>
                <a:cxn ang="0">
                  <a:pos x="313" y="728"/>
                </a:cxn>
                <a:cxn ang="0">
                  <a:pos x="302" y="755"/>
                </a:cxn>
                <a:cxn ang="0">
                  <a:pos x="281" y="755"/>
                </a:cxn>
                <a:cxn ang="0">
                  <a:pos x="255" y="723"/>
                </a:cxn>
                <a:cxn ang="0">
                  <a:pos x="223" y="696"/>
                </a:cxn>
                <a:cxn ang="0">
                  <a:pos x="196" y="680"/>
                </a:cxn>
                <a:cxn ang="0">
                  <a:pos x="196" y="648"/>
                </a:cxn>
                <a:cxn ang="0">
                  <a:pos x="180" y="616"/>
                </a:cxn>
                <a:cxn ang="0">
                  <a:pos x="164" y="601"/>
                </a:cxn>
                <a:cxn ang="0">
                  <a:pos x="132" y="590"/>
                </a:cxn>
                <a:cxn ang="0">
                  <a:pos x="106" y="585"/>
                </a:cxn>
                <a:cxn ang="0">
                  <a:pos x="85" y="553"/>
                </a:cxn>
                <a:cxn ang="0">
                  <a:pos x="106" y="484"/>
                </a:cxn>
                <a:cxn ang="0">
                  <a:pos x="95" y="266"/>
                </a:cxn>
                <a:cxn ang="0">
                  <a:pos x="32" y="85"/>
                </a:cxn>
              </a:cxnLst>
              <a:rect l="0" t="0" r="r" b="b"/>
              <a:pathLst>
                <a:path w="1009" h="765">
                  <a:moveTo>
                    <a:pt x="0" y="37"/>
                  </a:moveTo>
                  <a:lnTo>
                    <a:pt x="10" y="37"/>
                  </a:lnTo>
                  <a:lnTo>
                    <a:pt x="324" y="27"/>
                  </a:lnTo>
                  <a:lnTo>
                    <a:pt x="350" y="27"/>
                  </a:lnTo>
                  <a:lnTo>
                    <a:pt x="627" y="5"/>
                  </a:lnTo>
                  <a:lnTo>
                    <a:pt x="696" y="0"/>
                  </a:lnTo>
                  <a:lnTo>
                    <a:pt x="701" y="0"/>
                  </a:lnTo>
                  <a:lnTo>
                    <a:pt x="696" y="16"/>
                  </a:lnTo>
                  <a:lnTo>
                    <a:pt x="696" y="32"/>
                  </a:lnTo>
                  <a:lnTo>
                    <a:pt x="685" y="48"/>
                  </a:lnTo>
                  <a:lnTo>
                    <a:pt x="690" y="80"/>
                  </a:lnTo>
                  <a:lnTo>
                    <a:pt x="701" y="133"/>
                  </a:lnTo>
                  <a:lnTo>
                    <a:pt x="706" y="144"/>
                  </a:lnTo>
                  <a:lnTo>
                    <a:pt x="669" y="144"/>
                  </a:lnTo>
                  <a:lnTo>
                    <a:pt x="669" y="160"/>
                  </a:lnTo>
                  <a:lnTo>
                    <a:pt x="669" y="181"/>
                  </a:lnTo>
                  <a:lnTo>
                    <a:pt x="690" y="175"/>
                  </a:lnTo>
                  <a:lnTo>
                    <a:pt x="706" y="175"/>
                  </a:lnTo>
                  <a:lnTo>
                    <a:pt x="722" y="175"/>
                  </a:lnTo>
                  <a:lnTo>
                    <a:pt x="722" y="191"/>
                  </a:lnTo>
                  <a:lnTo>
                    <a:pt x="728" y="207"/>
                  </a:lnTo>
                  <a:lnTo>
                    <a:pt x="733" y="218"/>
                  </a:lnTo>
                  <a:lnTo>
                    <a:pt x="743" y="223"/>
                  </a:lnTo>
                  <a:lnTo>
                    <a:pt x="759" y="229"/>
                  </a:lnTo>
                  <a:lnTo>
                    <a:pt x="770" y="234"/>
                  </a:lnTo>
                  <a:lnTo>
                    <a:pt x="786" y="250"/>
                  </a:lnTo>
                  <a:lnTo>
                    <a:pt x="791" y="260"/>
                  </a:lnTo>
                  <a:lnTo>
                    <a:pt x="791" y="271"/>
                  </a:lnTo>
                  <a:lnTo>
                    <a:pt x="791" y="282"/>
                  </a:lnTo>
                  <a:lnTo>
                    <a:pt x="797" y="292"/>
                  </a:lnTo>
                  <a:lnTo>
                    <a:pt x="802" y="298"/>
                  </a:lnTo>
                  <a:lnTo>
                    <a:pt x="813" y="303"/>
                  </a:lnTo>
                  <a:lnTo>
                    <a:pt x="823" y="314"/>
                  </a:lnTo>
                  <a:lnTo>
                    <a:pt x="839" y="314"/>
                  </a:lnTo>
                  <a:lnTo>
                    <a:pt x="850" y="314"/>
                  </a:lnTo>
                  <a:lnTo>
                    <a:pt x="855" y="319"/>
                  </a:lnTo>
                  <a:lnTo>
                    <a:pt x="860" y="319"/>
                  </a:lnTo>
                  <a:lnTo>
                    <a:pt x="871" y="319"/>
                  </a:lnTo>
                  <a:lnTo>
                    <a:pt x="876" y="324"/>
                  </a:lnTo>
                  <a:lnTo>
                    <a:pt x="882" y="330"/>
                  </a:lnTo>
                  <a:lnTo>
                    <a:pt x="887" y="330"/>
                  </a:lnTo>
                  <a:lnTo>
                    <a:pt x="898" y="340"/>
                  </a:lnTo>
                  <a:lnTo>
                    <a:pt x="908" y="345"/>
                  </a:lnTo>
                  <a:lnTo>
                    <a:pt x="914" y="356"/>
                  </a:lnTo>
                  <a:lnTo>
                    <a:pt x="919" y="372"/>
                  </a:lnTo>
                  <a:lnTo>
                    <a:pt x="914" y="383"/>
                  </a:lnTo>
                  <a:lnTo>
                    <a:pt x="908" y="388"/>
                  </a:lnTo>
                  <a:lnTo>
                    <a:pt x="908" y="399"/>
                  </a:lnTo>
                  <a:lnTo>
                    <a:pt x="914" y="404"/>
                  </a:lnTo>
                  <a:lnTo>
                    <a:pt x="919" y="415"/>
                  </a:lnTo>
                  <a:lnTo>
                    <a:pt x="914" y="420"/>
                  </a:lnTo>
                  <a:lnTo>
                    <a:pt x="908" y="420"/>
                  </a:lnTo>
                  <a:lnTo>
                    <a:pt x="903" y="431"/>
                  </a:lnTo>
                  <a:lnTo>
                    <a:pt x="882" y="452"/>
                  </a:lnTo>
                  <a:lnTo>
                    <a:pt x="882" y="462"/>
                  </a:lnTo>
                  <a:lnTo>
                    <a:pt x="887" y="468"/>
                  </a:lnTo>
                  <a:lnTo>
                    <a:pt x="898" y="473"/>
                  </a:lnTo>
                  <a:lnTo>
                    <a:pt x="908" y="473"/>
                  </a:lnTo>
                  <a:lnTo>
                    <a:pt x="919" y="473"/>
                  </a:lnTo>
                  <a:lnTo>
                    <a:pt x="935" y="473"/>
                  </a:lnTo>
                  <a:lnTo>
                    <a:pt x="940" y="473"/>
                  </a:lnTo>
                  <a:lnTo>
                    <a:pt x="945" y="484"/>
                  </a:lnTo>
                  <a:lnTo>
                    <a:pt x="929" y="500"/>
                  </a:lnTo>
                  <a:lnTo>
                    <a:pt x="924" y="505"/>
                  </a:lnTo>
                  <a:lnTo>
                    <a:pt x="924" y="521"/>
                  </a:lnTo>
                  <a:lnTo>
                    <a:pt x="929" y="521"/>
                  </a:lnTo>
                  <a:lnTo>
                    <a:pt x="929" y="526"/>
                  </a:lnTo>
                  <a:lnTo>
                    <a:pt x="929" y="531"/>
                  </a:lnTo>
                  <a:lnTo>
                    <a:pt x="935" y="537"/>
                  </a:lnTo>
                  <a:lnTo>
                    <a:pt x="940" y="542"/>
                  </a:lnTo>
                  <a:lnTo>
                    <a:pt x="940" y="553"/>
                  </a:lnTo>
                  <a:lnTo>
                    <a:pt x="951" y="553"/>
                  </a:lnTo>
                  <a:lnTo>
                    <a:pt x="956" y="553"/>
                  </a:lnTo>
                  <a:lnTo>
                    <a:pt x="967" y="558"/>
                  </a:lnTo>
                  <a:lnTo>
                    <a:pt x="972" y="558"/>
                  </a:lnTo>
                  <a:lnTo>
                    <a:pt x="983" y="563"/>
                  </a:lnTo>
                  <a:lnTo>
                    <a:pt x="983" y="569"/>
                  </a:lnTo>
                  <a:lnTo>
                    <a:pt x="972" y="579"/>
                  </a:lnTo>
                  <a:lnTo>
                    <a:pt x="983" y="579"/>
                  </a:lnTo>
                  <a:lnTo>
                    <a:pt x="988" y="579"/>
                  </a:lnTo>
                  <a:lnTo>
                    <a:pt x="999" y="579"/>
                  </a:lnTo>
                  <a:lnTo>
                    <a:pt x="1004" y="579"/>
                  </a:lnTo>
                  <a:lnTo>
                    <a:pt x="1009" y="585"/>
                  </a:lnTo>
                  <a:lnTo>
                    <a:pt x="1009" y="590"/>
                  </a:lnTo>
                  <a:lnTo>
                    <a:pt x="1009" y="601"/>
                  </a:lnTo>
                  <a:lnTo>
                    <a:pt x="1009" y="606"/>
                  </a:lnTo>
                  <a:lnTo>
                    <a:pt x="1004" y="606"/>
                  </a:lnTo>
                  <a:lnTo>
                    <a:pt x="1004" y="611"/>
                  </a:lnTo>
                  <a:lnTo>
                    <a:pt x="999" y="611"/>
                  </a:lnTo>
                  <a:lnTo>
                    <a:pt x="993" y="611"/>
                  </a:lnTo>
                  <a:lnTo>
                    <a:pt x="988" y="611"/>
                  </a:lnTo>
                  <a:lnTo>
                    <a:pt x="983" y="611"/>
                  </a:lnTo>
                  <a:lnTo>
                    <a:pt x="977" y="611"/>
                  </a:lnTo>
                  <a:lnTo>
                    <a:pt x="972" y="611"/>
                  </a:lnTo>
                  <a:lnTo>
                    <a:pt x="967" y="611"/>
                  </a:lnTo>
                  <a:lnTo>
                    <a:pt x="961" y="611"/>
                  </a:lnTo>
                  <a:lnTo>
                    <a:pt x="956" y="611"/>
                  </a:lnTo>
                  <a:lnTo>
                    <a:pt x="951" y="611"/>
                  </a:lnTo>
                  <a:lnTo>
                    <a:pt x="945" y="611"/>
                  </a:lnTo>
                  <a:lnTo>
                    <a:pt x="945" y="606"/>
                  </a:lnTo>
                  <a:lnTo>
                    <a:pt x="940" y="606"/>
                  </a:lnTo>
                  <a:lnTo>
                    <a:pt x="935" y="611"/>
                  </a:lnTo>
                  <a:lnTo>
                    <a:pt x="929" y="611"/>
                  </a:lnTo>
                  <a:lnTo>
                    <a:pt x="924" y="611"/>
                  </a:lnTo>
                  <a:lnTo>
                    <a:pt x="919" y="611"/>
                  </a:lnTo>
                  <a:lnTo>
                    <a:pt x="914" y="611"/>
                  </a:lnTo>
                  <a:lnTo>
                    <a:pt x="914" y="606"/>
                  </a:lnTo>
                  <a:lnTo>
                    <a:pt x="908" y="606"/>
                  </a:lnTo>
                  <a:lnTo>
                    <a:pt x="903" y="606"/>
                  </a:lnTo>
                  <a:lnTo>
                    <a:pt x="903" y="601"/>
                  </a:lnTo>
                  <a:lnTo>
                    <a:pt x="898" y="601"/>
                  </a:lnTo>
                  <a:lnTo>
                    <a:pt x="898" y="595"/>
                  </a:lnTo>
                  <a:lnTo>
                    <a:pt x="892" y="595"/>
                  </a:lnTo>
                  <a:lnTo>
                    <a:pt x="887" y="595"/>
                  </a:lnTo>
                  <a:lnTo>
                    <a:pt x="882" y="595"/>
                  </a:lnTo>
                  <a:lnTo>
                    <a:pt x="882" y="590"/>
                  </a:lnTo>
                  <a:lnTo>
                    <a:pt x="876" y="590"/>
                  </a:lnTo>
                  <a:lnTo>
                    <a:pt x="871" y="585"/>
                  </a:lnTo>
                  <a:lnTo>
                    <a:pt x="866" y="585"/>
                  </a:lnTo>
                  <a:lnTo>
                    <a:pt x="866" y="590"/>
                  </a:lnTo>
                  <a:lnTo>
                    <a:pt x="860" y="590"/>
                  </a:lnTo>
                  <a:lnTo>
                    <a:pt x="855" y="590"/>
                  </a:lnTo>
                  <a:lnTo>
                    <a:pt x="850" y="585"/>
                  </a:lnTo>
                  <a:lnTo>
                    <a:pt x="850" y="579"/>
                  </a:lnTo>
                  <a:lnTo>
                    <a:pt x="844" y="579"/>
                  </a:lnTo>
                  <a:lnTo>
                    <a:pt x="844" y="574"/>
                  </a:lnTo>
                  <a:lnTo>
                    <a:pt x="839" y="574"/>
                  </a:lnTo>
                  <a:lnTo>
                    <a:pt x="834" y="569"/>
                  </a:lnTo>
                  <a:lnTo>
                    <a:pt x="834" y="563"/>
                  </a:lnTo>
                  <a:lnTo>
                    <a:pt x="829" y="563"/>
                  </a:lnTo>
                  <a:lnTo>
                    <a:pt x="823" y="563"/>
                  </a:lnTo>
                  <a:lnTo>
                    <a:pt x="823" y="558"/>
                  </a:lnTo>
                  <a:lnTo>
                    <a:pt x="818" y="558"/>
                  </a:lnTo>
                  <a:lnTo>
                    <a:pt x="813" y="558"/>
                  </a:lnTo>
                  <a:lnTo>
                    <a:pt x="813" y="553"/>
                  </a:lnTo>
                  <a:lnTo>
                    <a:pt x="807" y="553"/>
                  </a:lnTo>
                  <a:lnTo>
                    <a:pt x="802" y="553"/>
                  </a:lnTo>
                  <a:lnTo>
                    <a:pt x="797" y="553"/>
                  </a:lnTo>
                  <a:lnTo>
                    <a:pt x="791" y="553"/>
                  </a:lnTo>
                  <a:lnTo>
                    <a:pt x="786" y="553"/>
                  </a:lnTo>
                  <a:lnTo>
                    <a:pt x="786" y="547"/>
                  </a:lnTo>
                  <a:lnTo>
                    <a:pt x="781" y="547"/>
                  </a:lnTo>
                  <a:lnTo>
                    <a:pt x="775" y="547"/>
                  </a:lnTo>
                  <a:lnTo>
                    <a:pt x="775" y="542"/>
                  </a:lnTo>
                  <a:lnTo>
                    <a:pt x="770" y="542"/>
                  </a:lnTo>
                  <a:lnTo>
                    <a:pt x="770" y="547"/>
                  </a:lnTo>
                  <a:lnTo>
                    <a:pt x="765" y="547"/>
                  </a:lnTo>
                  <a:lnTo>
                    <a:pt x="765" y="553"/>
                  </a:lnTo>
                  <a:lnTo>
                    <a:pt x="770" y="553"/>
                  </a:lnTo>
                  <a:lnTo>
                    <a:pt x="770" y="558"/>
                  </a:lnTo>
                  <a:lnTo>
                    <a:pt x="765" y="558"/>
                  </a:lnTo>
                  <a:lnTo>
                    <a:pt x="759" y="563"/>
                  </a:lnTo>
                  <a:lnTo>
                    <a:pt x="749" y="563"/>
                  </a:lnTo>
                  <a:lnTo>
                    <a:pt x="743" y="563"/>
                  </a:lnTo>
                  <a:lnTo>
                    <a:pt x="738" y="563"/>
                  </a:lnTo>
                  <a:lnTo>
                    <a:pt x="738" y="558"/>
                  </a:lnTo>
                  <a:lnTo>
                    <a:pt x="733" y="563"/>
                  </a:lnTo>
                  <a:lnTo>
                    <a:pt x="733" y="569"/>
                  </a:lnTo>
                  <a:lnTo>
                    <a:pt x="733" y="574"/>
                  </a:lnTo>
                  <a:lnTo>
                    <a:pt x="728" y="574"/>
                  </a:lnTo>
                  <a:lnTo>
                    <a:pt x="728" y="579"/>
                  </a:lnTo>
                  <a:lnTo>
                    <a:pt x="722" y="579"/>
                  </a:lnTo>
                  <a:lnTo>
                    <a:pt x="717" y="579"/>
                  </a:lnTo>
                  <a:lnTo>
                    <a:pt x="712" y="579"/>
                  </a:lnTo>
                  <a:lnTo>
                    <a:pt x="706" y="579"/>
                  </a:lnTo>
                  <a:lnTo>
                    <a:pt x="706" y="585"/>
                  </a:lnTo>
                  <a:lnTo>
                    <a:pt x="701" y="585"/>
                  </a:lnTo>
                  <a:lnTo>
                    <a:pt x="701" y="590"/>
                  </a:lnTo>
                  <a:lnTo>
                    <a:pt x="696" y="590"/>
                  </a:lnTo>
                  <a:lnTo>
                    <a:pt x="690" y="590"/>
                  </a:lnTo>
                  <a:lnTo>
                    <a:pt x="690" y="595"/>
                  </a:lnTo>
                  <a:lnTo>
                    <a:pt x="685" y="595"/>
                  </a:lnTo>
                  <a:lnTo>
                    <a:pt x="680" y="601"/>
                  </a:lnTo>
                  <a:lnTo>
                    <a:pt x="680" y="606"/>
                  </a:lnTo>
                  <a:lnTo>
                    <a:pt x="680" y="611"/>
                  </a:lnTo>
                  <a:lnTo>
                    <a:pt x="674" y="616"/>
                  </a:lnTo>
                  <a:lnTo>
                    <a:pt x="674" y="622"/>
                  </a:lnTo>
                  <a:lnTo>
                    <a:pt x="674" y="632"/>
                  </a:lnTo>
                  <a:lnTo>
                    <a:pt x="674" y="638"/>
                  </a:lnTo>
                  <a:lnTo>
                    <a:pt x="674" y="643"/>
                  </a:lnTo>
                  <a:lnTo>
                    <a:pt x="674" y="648"/>
                  </a:lnTo>
                  <a:lnTo>
                    <a:pt x="674" y="654"/>
                  </a:lnTo>
                  <a:lnTo>
                    <a:pt x="669" y="659"/>
                  </a:lnTo>
                  <a:lnTo>
                    <a:pt x="669" y="664"/>
                  </a:lnTo>
                  <a:lnTo>
                    <a:pt x="669" y="670"/>
                  </a:lnTo>
                  <a:lnTo>
                    <a:pt x="669" y="675"/>
                  </a:lnTo>
                  <a:lnTo>
                    <a:pt x="669" y="680"/>
                  </a:lnTo>
                  <a:lnTo>
                    <a:pt x="669" y="686"/>
                  </a:lnTo>
                  <a:lnTo>
                    <a:pt x="669" y="691"/>
                  </a:lnTo>
                  <a:lnTo>
                    <a:pt x="669" y="696"/>
                  </a:lnTo>
                  <a:lnTo>
                    <a:pt x="669" y="701"/>
                  </a:lnTo>
                  <a:lnTo>
                    <a:pt x="674" y="701"/>
                  </a:lnTo>
                  <a:lnTo>
                    <a:pt x="674" y="707"/>
                  </a:lnTo>
                  <a:lnTo>
                    <a:pt x="680" y="712"/>
                  </a:lnTo>
                  <a:lnTo>
                    <a:pt x="685" y="717"/>
                  </a:lnTo>
                  <a:lnTo>
                    <a:pt x="685" y="723"/>
                  </a:lnTo>
                  <a:lnTo>
                    <a:pt x="680" y="723"/>
                  </a:lnTo>
                  <a:lnTo>
                    <a:pt x="674" y="723"/>
                  </a:lnTo>
                  <a:lnTo>
                    <a:pt x="669" y="723"/>
                  </a:lnTo>
                  <a:lnTo>
                    <a:pt x="664" y="723"/>
                  </a:lnTo>
                  <a:lnTo>
                    <a:pt x="658" y="723"/>
                  </a:lnTo>
                  <a:lnTo>
                    <a:pt x="653" y="717"/>
                  </a:lnTo>
                  <a:lnTo>
                    <a:pt x="653" y="712"/>
                  </a:lnTo>
                  <a:lnTo>
                    <a:pt x="653" y="707"/>
                  </a:lnTo>
                  <a:lnTo>
                    <a:pt x="643" y="707"/>
                  </a:lnTo>
                  <a:lnTo>
                    <a:pt x="637" y="707"/>
                  </a:lnTo>
                  <a:lnTo>
                    <a:pt x="632" y="707"/>
                  </a:lnTo>
                  <a:lnTo>
                    <a:pt x="627" y="701"/>
                  </a:lnTo>
                  <a:lnTo>
                    <a:pt x="621" y="701"/>
                  </a:lnTo>
                  <a:lnTo>
                    <a:pt x="616" y="701"/>
                  </a:lnTo>
                  <a:lnTo>
                    <a:pt x="611" y="701"/>
                  </a:lnTo>
                  <a:lnTo>
                    <a:pt x="605" y="701"/>
                  </a:lnTo>
                  <a:lnTo>
                    <a:pt x="605" y="707"/>
                  </a:lnTo>
                  <a:lnTo>
                    <a:pt x="600" y="707"/>
                  </a:lnTo>
                  <a:lnTo>
                    <a:pt x="595" y="707"/>
                  </a:lnTo>
                  <a:lnTo>
                    <a:pt x="589" y="701"/>
                  </a:lnTo>
                  <a:lnTo>
                    <a:pt x="584" y="701"/>
                  </a:lnTo>
                  <a:lnTo>
                    <a:pt x="579" y="701"/>
                  </a:lnTo>
                  <a:lnTo>
                    <a:pt x="573" y="696"/>
                  </a:lnTo>
                  <a:lnTo>
                    <a:pt x="573" y="691"/>
                  </a:lnTo>
                  <a:lnTo>
                    <a:pt x="568" y="691"/>
                  </a:lnTo>
                  <a:lnTo>
                    <a:pt x="568" y="686"/>
                  </a:lnTo>
                  <a:lnTo>
                    <a:pt x="563" y="686"/>
                  </a:lnTo>
                  <a:lnTo>
                    <a:pt x="558" y="680"/>
                  </a:lnTo>
                  <a:lnTo>
                    <a:pt x="547" y="680"/>
                  </a:lnTo>
                  <a:lnTo>
                    <a:pt x="542" y="680"/>
                  </a:lnTo>
                  <a:lnTo>
                    <a:pt x="536" y="680"/>
                  </a:lnTo>
                  <a:lnTo>
                    <a:pt x="531" y="680"/>
                  </a:lnTo>
                  <a:lnTo>
                    <a:pt x="526" y="675"/>
                  </a:lnTo>
                  <a:lnTo>
                    <a:pt x="520" y="675"/>
                  </a:lnTo>
                  <a:lnTo>
                    <a:pt x="515" y="675"/>
                  </a:lnTo>
                  <a:lnTo>
                    <a:pt x="515" y="670"/>
                  </a:lnTo>
                  <a:lnTo>
                    <a:pt x="504" y="670"/>
                  </a:lnTo>
                  <a:lnTo>
                    <a:pt x="499" y="670"/>
                  </a:lnTo>
                  <a:lnTo>
                    <a:pt x="499" y="664"/>
                  </a:lnTo>
                  <a:lnTo>
                    <a:pt x="494" y="664"/>
                  </a:lnTo>
                  <a:lnTo>
                    <a:pt x="488" y="664"/>
                  </a:lnTo>
                  <a:lnTo>
                    <a:pt x="488" y="670"/>
                  </a:lnTo>
                  <a:lnTo>
                    <a:pt x="483" y="670"/>
                  </a:lnTo>
                  <a:lnTo>
                    <a:pt x="478" y="670"/>
                  </a:lnTo>
                  <a:lnTo>
                    <a:pt x="473" y="675"/>
                  </a:lnTo>
                  <a:lnTo>
                    <a:pt x="467" y="670"/>
                  </a:lnTo>
                  <a:lnTo>
                    <a:pt x="462" y="664"/>
                  </a:lnTo>
                  <a:lnTo>
                    <a:pt x="457" y="664"/>
                  </a:lnTo>
                  <a:lnTo>
                    <a:pt x="451" y="664"/>
                  </a:lnTo>
                  <a:lnTo>
                    <a:pt x="446" y="659"/>
                  </a:lnTo>
                  <a:lnTo>
                    <a:pt x="441" y="659"/>
                  </a:lnTo>
                  <a:lnTo>
                    <a:pt x="435" y="654"/>
                  </a:lnTo>
                  <a:lnTo>
                    <a:pt x="430" y="659"/>
                  </a:lnTo>
                  <a:lnTo>
                    <a:pt x="425" y="659"/>
                  </a:lnTo>
                  <a:lnTo>
                    <a:pt x="419" y="664"/>
                  </a:lnTo>
                  <a:lnTo>
                    <a:pt x="414" y="664"/>
                  </a:lnTo>
                  <a:lnTo>
                    <a:pt x="409" y="664"/>
                  </a:lnTo>
                  <a:lnTo>
                    <a:pt x="409" y="670"/>
                  </a:lnTo>
                  <a:lnTo>
                    <a:pt x="403" y="670"/>
                  </a:lnTo>
                  <a:lnTo>
                    <a:pt x="398" y="670"/>
                  </a:lnTo>
                  <a:lnTo>
                    <a:pt x="393" y="670"/>
                  </a:lnTo>
                  <a:lnTo>
                    <a:pt x="388" y="664"/>
                  </a:lnTo>
                  <a:lnTo>
                    <a:pt x="382" y="664"/>
                  </a:lnTo>
                  <a:lnTo>
                    <a:pt x="377" y="664"/>
                  </a:lnTo>
                  <a:lnTo>
                    <a:pt x="372" y="664"/>
                  </a:lnTo>
                  <a:lnTo>
                    <a:pt x="366" y="664"/>
                  </a:lnTo>
                  <a:lnTo>
                    <a:pt x="366" y="670"/>
                  </a:lnTo>
                  <a:lnTo>
                    <a:pt x="361" y="670"/>
                  </a:lnTo>
                  <a:lnTo>
                    <a:pt x="356" y="670"/>
                  </a:lnTo>
                  <a:lnTo>
                    <a:pt x="350" y="670"/>
                  </a:lnTo>
                  <a:lnTo>
                    <a:pt x="350" y="675"/>
                  </a:lnTo>
                  <a:lnTo>
                    <a:pt x="345" y="680"/>
                  </a:lnTo>
                  <a:lnTo>
                    <a:pt x="345" y="686"/>
                  </a:lnTo>
                  <a:lnTo>
                    <a:pt x="345" y="691"/>
                  </a:lnTo>
                  <a:lnTo>
                    <a:pt x="340" y="691"/>
                  </a:lnTo>
                  <a:lnTo>
                    <a:pt x="334" y="696"/>
                  </a:lnTo>
                  <a:lnTo>
                    <a:pt x="334" y="701"/>
                  </a:lnTo>
                  <a:lnTo>
                    <a:pt x="334" y="707"/>
                  </a:lnTo>
                  <a:lnTo>
                    <a:pt x="329" y="707"/>
                  </a:lnTo>
                  <a:lnTo>
                    <a:pt x="318" y="707"/>
                  </a:lnTo>
                  <a:lnTo>
                    <a:pt x="318" y="712"/>
                  </a:lnTo>
                  <a:lnTo>
                    <a:pt x="313" y="712"/>
                  </a:lnTo>
                  <a:lnTo>
                    <a:pt x="313" y="717"/>
                  </a:lnTo>
                  <a:lnTo>
                    <a:pt x="318" y="723"/>
                  </a:lnTo>
                  <a:lnTo>
                    <a:pt x="324" y="723"/>
                  </a:lnTo>
                  <a:lnTo>
                    <a:pt x="324" y="728"/>
                  </a:lnTo>
                  <a:lnTo>
                    <a:pt x="324" y="733"/>
                  </a:lnTo>
                  <a:lnTo>
                    <a:pt x="324" y="739"/>
                  </a:lnTo>
                  <a:lnTo>
                    <a:pt x="318" y="739"/>
                  </a:lnTo>
                  <a:lnTo>
                    <a:pt x="318" y="733"/>
                  </a:lnTo>
                  <a:lnTo>
                    <a:pt x="313" y="733"/>
                  </a:lnTo>
                  <a:lnTo>
                    <a:pt x="313" y="728"/>
                  </a:lnTo>
                  <a:lnTo>
                    <a:pt x="308" y="733"/>
                  </a:lnTo>
                  <a:lnTo>
                    <a:pt x="308" y="739"/>
                  </a:lnTo>
                  <a:lnTo>
                    <a:pt x="302" y="739"/>
                  </a:lnTo>
                  <a:lnTo>
                    <a:pt x="302" y="744"/>
                  </a:lnTo>
                  <a:lnTo>
                    <a:pt x="302" y="749"/>
                  </a:lnTo>
                  <a:lnTo>
                    <a:pt x="302" y="755"/>
                  </a:lnTo>
                  <a:lnTo>
                    <a:pt x="297" y="760"/>
                  </a:lnTo>
                  <a:lnTo>
                    <a:pt x="297" y="765"/>
                  </a:lnTo>
                  <a:lnTo>
                    <a:pt x="292" y="765"/>
                  </a:lnTo>
                  <a:lnTo>
                    <a:pt x="287" y="765"/>
                  </a:lnTo>
                  <a:lnTo>
                    <a:pt x="287" y="760"/>
                  </a:lnTo>
                  <a:lnTo>
                    <a:pt x="281" y="755"/>
                  </a:lnTo>
                  <a:lnTo>
                    <a:pt x="281" y="749"/>
                  </a:lnTo>
                  <a:lnTo>
                    <a:pt x="281" y="744"/>
                  </a:lnTo>
                  <a:lnTo>
                    <a:pt x="276" y="739"/>
                  </a:lnTo>
                  <a:lnTo>
                    <a:pt x="265" y="744"/>
                  </a:lnTo>
                  <a:lnTo>
                    <a:pt x="265" y="739"/>
                  </a:lnTo>
                  <a:lnTo>
                    <a:pt x="255" y="723"/>
                  </a:lnTo>
                  <a:lnTo>
                    <a:pt x="249" y="723"/>
                  </a:lnTo>
                  <a:lnTo>
                    <a:pt x="244" y="717"/>
                  </a:lnTo>
                  <a:lnTo>
                    <a:pt x="239" y="712"/>
                  </a:lnTo>
                  <a:lnTo>
                    <a:pt x="233" y="707"/>
                  </a:lnTo>
                  <a:lnTo>
                    <a:pt x="223" y="701"/>
                  </a:lnTo>
                  <a:lnTo>
                    <a:pt x="223" y="696"/>
                  </a:lnTo>
                  <a:lnTo>
                    <a:pt x="217" y="696"/>
                  </a:lnTo>
                  <a:lnTo>
                    <a:pt x="212" y="696"/>
                  </a:lnTo>
                  <a:lnTo>
                    <a:pt x="207" y="691"/>
                  </a:lnTo>
                  <a:lnTo>
                    <a:pt x="196" y="691"/>
                  </a:lnTo>
                  <a:lnTo>
                    <a:pt x="191" y="686"/>
                  </a:lnTo>
                  <a:lnTo>
                    <a:pt x="196" y="680"/>
                  </a:lnTo>
                  <a:lnTo>
                    <a:pt x="191" y="675"/>
                  </a:lnTo>
                  <a:lnTo>
                    <a:pt x="196" y="670"/>
                  </a:lnTo>
                  <a:lnTo>
                    <a:pt x="191" y="664"/>
                  </a:lnTo>
                  <a:lnTo>
                    <a:pt x="196" y="659"/>
                  </a:lnTo>
                  <a:lnTo>
                    <a:pt x="191" y="654"/>
                  </a:lnTo>
                  <a:lnTo>
                    <a:pt x="196" y="648"/>
                  </a:lnTo>
                  <a:lnTo>
                    <a:pt x="191" y="643"/>
                  </a:lnTo>
                  <a:lnTo>
                    <a:pt x="191" y="638"/>
                  </a:lnTo>
                  <a:lnTo>
                    <a:pt x="186" y="632"/>
                  </a:lnTo>
                  <a:lnTo>
                    <a:pt x="180" y="627"/>
                  </a:lnTo>
                  <a:lnTo>
                    <a:pt x="186" y="627"/>
                  </a:lnTo>
                  <a:lnTo>
                    <a:pt x="180" y="616"/>
                  </a:lnTo>
                  <a:lnTo>
                    <a:pt x="175" y="622"/>
                  </a:lnTo>
                  <a:lnTo>
                    <a:pt x="175" y="616"/>
                  </a:lnTo>
                  <a:lnTo>
                    <a:pt x="170" y="611"/>
                  </a:lnTo>
                  <a:lnTo>
                    <a:pt x="170" y="606"/>
                  </a:lnTo>
                  <a:lnTo>
                    <a:pt x="170" y="601"/>
                  </a:lnTo>
                  <a:lnTo>
                    <a:pt x="164" y="601"/>
                  </a:lnTo>
                  <a:lnTo>
                    <a:pt x="154" y="595"/>
                  </a:lnTo>
                  <a:lnTo>
                    <a:pt x="148" y="595"/>
                  </a:lnTo>
                  <a:lnTo>
                    <a:pt x="143" y="590"/>
                  </a:lnTo>
                  <a:lnTo>
                    <a:pt x="143" y="585"/>
                  </a:lnTo>
                  <a:lnTo>
                    <a:pt x="138" y="585"/>
                  </a:lnTo>
                  <a:lnTo>
                    <a:pt x="132" y="590"/>
                  </a:lnTo>
                  <a:lnTo>
                    <a:pt x="132" y="595"/>
                  </a:lnTo>
                  <a:lnTo>
                    <a:pt x="127" y="590"/>
                  </a:lnTo>
                  <a:lnTo>
                    <a:pt x="122" y="590"/>
                  </a:lnTo>
                  <a:lnTo>
                    <a:pt x="117" y="585"/>
                  </a:lnTo>
                  <a:lnTo>
                    <a:pt x="111" y="590"/>
                  </a:lnTo>
                  <a:lnTo>
                    <a:pt x="106" y="585"/>
                  </a:lnTo>
                  <a:lnTo>
                    <a:pt x="106" y="579"/>
                  </a:lnTo>
                  <a:lnTo>
                    <a:pt x="101" y="585"/>
                  </a:lnTo>
                  <a:lnTo>
                    <a:pt x="90" y="574"/>
                  </a:lnTo>
                  <a:lnTo>
                    <a:pt x="95" y="569"/>
                  </a:lnTo>
                  <a:lnTo>
                    <a:pt x="95" y="558"/>
                  </a:lnTo>
                  <a:lnTo>
                    <a:pt x="85" y="553"/>
                  </a:lnTo>
                  <a:lnTo>
                    <a:pt x="74" y="553"/>
                  </a:lnTo>
                  <a:lnTo>
                    <a:pt x="74" y="547"/>
                  </a:lnTo>
                  <a:lnTo>
                    <a:pt x="79" y="542"/>
                  </a:lnTo>
                  <a:lnTo>
                    <a:pt x="90" y="526"/>
                  </a:lnTo>
                  <a:lnTo>
                    <a:pt x="106" y="489"/>
                  </a:lnTo>
                  <a:lnTo>
                    <a:pt x="106" y="484"/>
                  </a:lnTo>
                  <a:lnTo>
                    <a:pt x="106" y="462"/>
                  </a:lnTo>
                  <a:lnTo>
                    <a:pt x="111" y="446"/>
                  </a:lnTo>
                  <a:lnTo>
                    <a:pt x="117" y="436"/>
                  </a:lnTo>
                  <a:lnTo>
                    <a:pt x="111" y="431"/>
                  </a:lnTo>
                  <a:lnTo>
                    <a:pt x="127" y="404"/>
                  </a:lnTo>
                  <a:lnTo>
                    <a:pt x="95" y="266"/>
                  </a:lnTo>
                  <a:lnTo>
                    <a:pt x="85" y="250"/>
                  </a:lnTo>
                  <a:lnTo>
                    <a:pt x="74" y="191"/>
                  </a:lnTo>
                  <a:lnTo>
                    <a:pt x="63" y="165"/>
                  </a:lnTo>
                  <a:lnTo>
                    <a:pt x="53" y="144"/>
                  </a:lnTo>
                  <a:lnTo>
                    <a:pt x="47" y="128"/>
                  </a:lnTo>
                  <a:lnTo>
                    <a:pt x="32" y="85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CEEA0E85-4234-4C68-AD66-F86EB669766D}"/>
                </a:ext>
              </a:extLst>
            </p:cNvPr>
            <p:cNvSpPr>
              <a:spLocks/>
            </p:cNvSpPr>
            <p:nvPr/>
          </p:nvSpPr>
          <p:spPr bwMode="gray">
            <a:xfrm>
              <a:off x="4838073" y="2126017"/>
              <a:ext cx="1521880" cy="1971355"/>
            </a:xfrm>
            <a:custGeom>
              <a:avLst/>
              <a:gdLst/>
              <a:ahLst/>
              <a:cxnLst>
                <a:cxn ang="0">
                  <a:pos x="149" y="633"/>
                </a:cxn>
                <a:cxn ang="0">
                  <a:pos x="112" y="617"/>
                </a:cxn>
                <a:cxn ang="0">
                  <a:pos x="53" y="569"/>
                </a:cxn>
                <a:cxn ang="0">
                  <a:pos x="21" y="537"/>
                </a:cxn>
                <a:cxn ang="0">
                  <a:pos x="90" y="484"/>
                </a:cxn>
                <a:cxn ang="0">
                  <a:pos x="133" y="457"/>
                </a:cxn>
                <a:cxn ang="0">
                  <a:pos x="101" y="377"/>
                </a:cxn>
                <a:cxn ang="0">
                  <a:pos x="143" y="340"/>
                </a:cxn>
                <a:cxn ang="0">
                  <a:pos x="175" y="319"/>
                </a:cxn>
                <a:cxn ang="0">
                  <a:pos x="239" y="324"/>
                </a:cxn>
                <a:cxn ang="0">
                  <a:pos x="276" y="303"/>
                </a:cxn>
                <a:cxn ang="0">
                  <a:pos x="223" y="282"/>
                </a:cxn>
                <a:cxn ang="0">
                  <a:pos x="181" y="223"/>
                </a:cxn>
                <a:cxn ang="0">
                  <a:pos x="213" y="229"/>
                </a:cxn>
                <a:cxn ang="0">
                  <a:pos x="186" y="207"/>
                </a:cxn>
                <a:cxn ang="0">
                  <a:pos x="159" y="191"/>
                </a:cxn>
                <a:cxn ang="0">
                  <a:pos x="165" y="138"/>
                </a:cxn>
                <a:cxn ang="0">
                  <a:pos x="175" y="133"/>
                </a:cxn>
                <a:cxn ang="0">
                  <a:pos x="207" y="106"/>
                </a:cxn>
                <a:cxn ang="0">
                  <a:pos x="244" y="122"/>
                </a:cxn>
                <a:cxn ang="0">
                  <a:pos x="271" y="138"/>
                </a:cxn>
                <a:cxn ang="0">
                  <a:pos x="303" y="122"/>
                </a:cxn>
                <a:cxn ang="0">
                  <a:pos x="340" y="154"/>
                </a:cxn>
                <a:cxn ang="0">
                  <a:pos x="361" y="112"/>
                </a:cxn>
                <a:cxn ang="0">
                  <a:pos x="404" y="112"/>
                </a:cxn>
                <a:cxn ang="0">
                  <a:pos x="441" y="96"/>
                </a:cxn>
                <a:cxn ang="0">
                  <a:pos x="499" y="96"/>
                </a:cxn>
                <a:cxn ang="0">
                  <a:pos x="526" y="75"/>
                </a:cxn>
                <a:cxn ang="0">
                  <a:pos x="568" y="69"/>
                </a:cxn>
                <a:cxn ang="0">
                  <a:pos x="622" y="59"/>
                </a:cxn>
                <a:cxn ang="0">
                  <a:pos x="659" y="48"/>
                </a:cxn>
                <a:cxn ang="0">
                  <a:pos x="685" y="16"/>
                </a:cxn>
                <a:cxn ang="0">
                  <a:pos x="744" y="16"/>
                </a:cxn>
                <a:cxn ang="0">
                  <a:pos x="770" y="112"/>
                </a:cxn>
                <a:cxn ang="0">
                  <a:pos x="770" y="186"/>
                </a:cxn>
                <a:cxn ang="0">
                  <a:pos x="770" y="324"/>
                </a:cxn>
                <a:cxn ang="0">
                  <a:pos x="744" y="441"/>
                </a:cxn>
                <a:cxn ang="0">
                  <a:pos x="691" y="627"/>
                </a:cxn>
                <a:cxn ang="0">
                  <a:pos x="685" y="765"/>
                </a:cxn>
                <a:cxn ang="0">
                  <a:pos x="749" y="776"/>
                </a:cxn>
                <a:cxn ang="0">
                  <a:pos x="845" y="818"/>
                </a:cxn>
                <a:cxn ang="0">
                  <a:pos x="914" y="861"/>
                </a:cxn>
                <a:cxn ang="0">
                  <a:pos x="962" y="850"/>
                </a:cxn>
                <a:cxn ang="0">
                  <a:pos x="999" y="850"/>
                </a:cxn>
                <a:cxn ang="0">
                  <a:pos x="978" y="888"/>
                </a:cxn>
                <a:cxn ang="0">
                  <a:pos x="946" y="919"/>
                </a:cxn>
                <a:cxn ang="0">
                  <a:pos x="829" y="1052"/>
                </a:cxn>
                <a:cxn ang="0">
                  <a:pos x="754" y="1143"/>
                </a:cxn>
                <a:cxn ang="0">
                  <a:pos x="558" y="1212"/>
                </a:cxn>
                <a:cxn ang="0">
                  <a:pos x="441" y="1259"/>
                </a:cxn>
                <a:cxn ang="0">
                  <a:pos x="356" y="1164"/>
                </a:cxn>
                <a:cxn ang="0">
                  <a:pos x="282" y="1084"/>
                </a:cxn>
                <a:cxn ang="0">
                  <a:pos x="276" y="1004"/>
                </a:cxn>
                <a:cxn ang="0">
                  <a:pos x="335" y="957"/>
                </a:cxn>
                <a:cxn ang="0">
                  <a:pos x="335" y="919"/>
                </a:cxn>
                <a:cxn ang="0">
                  <a:pos x="313" y="872"/>
                </a:cxn>
                <a:cxn ang="0">
                  <a:pos x="292" y="829"/>
                </a:cxn>
                <a:cxn ang="0">
                  <a:pos x="260" y="765"/>
                </a:cxn>
                <a:cxn ang="0">
                  <a:pos x="271" y="712"/>
                </a:cxn>
                <a:cxn ang="0">
                  <a:pos x="228" y="686"/>
                </a:cxn>
              </a:cxnLst>
              <a:rect l="0" t="0" r="r" b="b"/>
              <a:pathLst>
                <a:path w="1009" h="1307">
                  <a:moveTo>
                    <a:pt x="202" y="675"/>
                  </a:moveTo>
                  <a:lnTo>
                    <a:pt x="181" y="659"/>
                  </a:lnTo>
                  <a:lnTo>
                    <a:pt x="175" y="643"/>
                  </a:lnTo>
                  <a:lnTo>
                    <a:pt x="170" y="643"/>
                  </a:lnTo>
                  <a:lnTo>
                    <a:pt x="170" y="638"/>
                  </a:lnTo>
                  <a:lnTo>
                    <a:pt x="165" y="638"/>
                  </a:lnTo>
                  <a:lnTo>
                    <a:pt x="159" y="638"/>
                  </a:lnTo>
                  <a:lnTo>
                    <a:pt x="159" y="633"/>
                  </a:lnTo>
                  <a:lnTo>
                    <a:pt x="154" y="633"/>
                  </a:lnTo>
                  <a:lnTo>
                    <a:pt x="149" y="633"/>
                  </a:lnTo>
                  <a:lnTo>
                    <a:pt x="143" y="633"/>
                  </a:lnTo>
                  <a:lnTo>
                    <a:pt x="143" y="627"/>
                  </a:lnTo>
                  <a:lnTo>
                    <a:pt x="138" y="627"/>
                  </a:lnTo>
                  <a:lnTo>
                    <a:pt x="133" y="627"/>
                  </a:lnTo>
                  <a:lnTo>
                    <a:pt x="127" y="627"/>
                  </a:lnTo>
                  <a:lnTo>
                    <a:pt x="122" y="627"/>
                  </a:lnTo>
                  <a:lnTo>
                    <a:pt x="117" y="627"/>
                  </a:lnTo>
                  <a:lnTo>
                    <a:pt x="117" y="622"/>
                  </a:lnTo>
                  <a:lnTo>
                    <a:pt x="112" y="622"/>
                  </a:lnTo>
                  <a:lnTo>
                    <a:pt x="112" y="617"/>
                  </a:lnTo>
                  <a:lnTo>
                    <a:pt x="106" y="606"/>
                  </a:lnTo>
                  <a:lnTo>
                    <a:pt x="106" y="601"/>
                  </a:lnTo>
                  <a:lnTo>
                    <a:pt x="112" y="595"/>
                  </a:lnTo>
                  <a:lnTo>
                    <a:pt x="64" y="590"/>
                  </a:lnTo>
                  <a:lnTo>
                    <a:pt x="58" y="585"/>
                  </a:lnTo>
                  <a:lnTo>
                    <a:pt x="48" y="585"/>
                  </a:lnTo>
                  <a:lnTo>
                    <a:pt x="42" y="579"/>
                  </a:lnTo>
                  <a:lnTo>
                    <a:pt x="37" y="574"/>
                  </a:lnTo>
                  <a:lnTo>
                    <a:pt x="42" y="574"/>
                  </a:lnTo>
                  <a:lnTo>
                    <a:pt x="53" y="569"/>
                  </a:lnTo>
                  <a:lnTo>
                    <a:pt x="53" y="563"/>
                  </a:lnTo>
                  <a:lnTo>
                    <a:pt x="58" y="558"/>
                  </a:lnTo>
                  <a:lnTo>
                    <a:pt x="64" y="558"/>
                  </a:lnTo>
                  <a:lnTo>
                    <a:pt x="64" y="553"/>
                  </a:lnTo>
                  <a:lnTo>
                    <a:pt x="53" y="553"/>
                  </a:lnTo>
                  <a:lnTo>
                    <a:pt x="37" y="542"/>
                  </a:lnTo>
                  <a:lnTo>
                    <a:pt x="21" y="526"/>
                  </a:lnTo>
                  <a:lnTo>
                    <a:pt x="16" y="532"/>
                  </a:lnTo>
                  <a:lnTo>
                    <a:pt x="21" y="532"/>
                  </a:lnTo>
                  <a:lnTo>
                    <a:pt x="21" y="537"/>
                  </a:lnTo>
                  <a:lnTo>
                    <a:pt x="5" y="537"/>
                  </a:lnTo>
                  <a:lnTo>
                    <a:pt x="11" y="532"/>
                  </a:lnTo>
                  <a:lnTo>
                    <a:pt x="5" y="526"/>
                  </a:lnTo>
                  <a:lnTo>
                    <a:pt x="5" y="521"/>
                  </a:lnTo>
                  <a:lnTo>
                    <a:pt x="0" y="521"/>
                  </a:lnTo>
                  <a:lnTo>
                    <a:pt x="0" y="516"/>
                  </a:lnTo>
                  <a:lnTo>
                    <a:pt x="0" y="510"/>
                  </a:lnTo>
                  <a:lnTo>
                    <a:pt x="27" y="510"/>
                  </a:lnTo>
                  <a:lnTo>
                    <a:pt x="69" y="484"/>
                  </a:lnTo>
                  <a:lnTo>
                    <a:pt x="90" y="484"/>
                  </a:lnTo>
                  <a:lnTo>
                    <a:pt x="101" y="478"/>
                  </a:lnTo>
                  <a:lnTo>
                    <a:pt x="101" y="468"/>
                  </a:lnTo>
                  <a:lnTo>
                    <a:pt x="106" y="473"/>
                  </a:lnTo>
                  <a:lnTo>
                    <a:pt x="106" y="468"/>
                  </a:lnTo>
                  <a:lnTo>
                    <a:pt x="112" y="468"/>
                  </a:lnTo>
                  <a:lnTo>
                    <a:pt x="117" y="468"/>
                  </a:lnTo>
                  <a:lnTo>
                    <a:pt x="122" y="462"/>
                  </a:lnTo>
                  <a:lnTo>
                    <a:pt x="127" y="462"/>
                  </a:lnTo>
                  <a:lnTo>
                    <a:pt x="127" y="457"/>
                  </a:lnTo>
                  <a:lnTo>
                    <a:pt x="133" y="457"/>
                  </a:lnTo>
                  <a:lnTo>
                    <a:pt x="133" y="452"/>
                  </a:lnTo>
                  <a:lnTo>
                    <a:pt x="138" y="447"/>
                  </a:lnTo>
                  <a:lnTo>
                    <a:pt x="133" y="431"/>
                  </a:lnTo>
                  <a:lnTo>
                    <a:pt x="133" y="415"/>
                  </a:lnTo>
                  <a:lnTo>
                    <a:pt x="112" y="409"/>
                  </a:lnTo>
                  <a:lnTo>
                    <a:pt x="117" y="388"/>
                  </a:lnTo>
                  <a:lnTo>
                    <a:pt x="112" y="388"/>
                  </a:lnTo>
                  <a:lnTo>
                    <a:pt x="106" y="388"/>
                  </a:lnTo>
                  <a:lnTo>
                    <a:pt x="101" y="383"/>
                  </a:lnTo>
                  <a:lnTo>
                    <a:pt x="101" y="377"/>
                  </a:lnTo>
                  <a:lnTo>
                    <a:pt x="101" y="362"/>
                  </a:lnTo>
                  <a:lnTo>
                    <a:pt x="106" y="362"/>
                  </a:lnTo>
                  <a:lnTo>
                    <a:pt x="117" y="362"/>
                  </a:lnTo>
                  <a:lnTo>
                    <a:pt x="122" y="351"/>
                  </a:lnTo>
                  <a:lnTo>
                    <a:pt x="127" y="351"/>
                  </a:lnTo>
                  <a:lnTo>
                    <a:pt x="127" y="346"/>
                  </a:lnTo>
                  <a:lnTo>
                    <a:pt x="133" y="346"/>
                  </a:lnTo>
                  <a:lnTo>
                    <a:pt x="138" y="346"/>
                  </a:lnTo>
                  <a:lnTo>
                    <a:pt x="138" y="340"/>
                  </a:lnTo>
                  <a:lnTo>
                    <a:pt x="143" y="340"/>
                  </a:lnTo>
                  <a:lnTo>
                    <a:pt x="143" y="335"/>
                  </a:lnTo>
                  <a:lnTo>
                    <a:pt x="149" y="335"/>
                  </a:lnTo>
                  <a:lnTo>
                    <a:pt x="143" y="330"/>
                  </a:lnTo>
                  <a:lnTo>
                    <a:pt x="143" y="324"/>
                  </a:lnTo>
                  <a:lnTo>
                    <a:pt x="149" y="324"/>
                  </a:lnTo>
                  <a:lnTo>
                    <a:pt x="154" y="324"/>
                  </a:lnTo>
                  <a:lnTo>
                    <a:pt x="159" y="319"/>
                  </a:lnTo>
                  <a:lnTo>
                    <a:pt x="165" y="319"/>
                  </a:lnTo>
                  <a:lnTo>
                    <a:pt x="170" y="314"/>
                  </a:lnTo>
                  <a:lnTo>
                    <a:pt x="175" y="319"/>
                  </a:lnTo>
                  <a:lnTo>
                    <a:pt x="186" y="324"/>
                  </a:lnTo>
                  <a:lnTo>
                    <a:pt x="197" y="314"/>
                  </a:lnTo>
                  <a:lnTo>
                    <a:pt x="202" y="319"/>
                  </a:lnTo>
                  <a:lnTo>
                    <a:pt x="207" y="319"/>
                  </a:lnTo>
                  <a:lnTo>
                    <a:pt x="218" y="335"/>
                  </a:lnTo>
                  <a:lnTo>
                    <a:pt x="218" y="330"/>
                  </a:lnTo>
                  <a:lnTo>
                    <a:pt x="223" y="330"/>
                  </a:lnTo>
                  <a:lnTo>
                    <a:pt x="228" y="324"/>
                  </a:lnTo>
                  <a:lnTo>
                    <a:pt x="234" y="324"/>
                  </a:lnTo>
                  <a:lnTo>
                    <a:pt x="239" y="324"/>
                  </a:lnTo>
                  <a:lnTo>
                    <a:pt x="239" y="330"/>
                  </a:lnTo>
                  <a:lnTo>
                    <a:pt x="244" y="324"/>
                  </a:lnTo>
                  <a:lnTo>
                    <a:pt x="255" y="335"/>
                  </a:lnTo>
                  <a:lnTo>
                    <a:pt x="260" y="335"/>
                  </a:lnTo>
                  <a:lnTo>
                    <a:pt x="266" y="335"/>
                  </a:lnTo>
                  <a:lnTo>
                    <a:pt x="276" y="330"/>
                  </a:lnTo>
                  <a:lnTo>
                    <a:pt x="282" y="324"/>
                  </a:lnTo>
                  <a:lnTo>
                    <a:pt x="282" y="319"/>
                  </a:lnTo>
                  <a:lnTo>
                    <a:pt x="282" y="314"/>
                  </a:lnTo>
                  <a:lnTo>
                    <a:pt x="276" y="303"/>
                  </a:lnTo>
                  <a:lnTo>
                    <a:pt x="266" y="298"/>
                  </a:lnTo>
                  <a:lnTo>
                    <a:pt x="255" y="298"/>
                  </a:lnTo>
                  <a:lnTo>
                    <a:pt x="239" y="287"/>
                  </a:lnTo>
                  <a:lnTo>
                    <a:pt x="234" y="287"/>
                  </a:lnTo>
                  <a:lnTo>
                    <a:pt x="234" y="277"/>
                  </a:lnTo>
                  <a:lnTo>
                    <a:pt x="228" y="277"/>
                  </a:lnTo>
                  <a:lnTo>
                    <a:pt x="228" y="271"/>
                  </a:lnTo>
                  <a:lnTo>
                    <a:pt x="223" y="271"/>
                  </a:lnTo>
                  <a:lnTo>
                    <a:pt x="223" y="277"/>
                  </a:lnTo>
                  <a:lnTo>
                    <a:pt x="223" y="282"/>
                  </a:lnTo>
                  <a:lnTo>
                    <a:pt x="207" y="282"/>
                  </a:lnTo>
                  <a:lnTo>
                    <a:pt x="202" y="277"/>
                  </a:lnTo>
                  <a:lnTo>
                    <a:pt x="197" y="266"/>
                  </a:lnTo>
                  <a:lnTo>
                    <a:pt x="191" y="266"/>
                  </a:lnTo>
                  <a:lnTo>
                    <a:pt x="175" y="266"/>
                  </a:lnTo>
                  <a:lnTo>
                    <a:pt x="170" y="255"/>
                  </a:lnTo>
                  <a:lnTo>
                    <a:pt x="165" y="239"/>
                  </a:lnTo>
                  <a:lnTo>
                    <a:pt x="175" y="234"/>
                  </a:lnTo>
                  <a:lnTo>
                    <a:pt x="175" y="223"/>
                  </a:lnTo>
                  <a:lnTo>
                    <a:pt x="181" y="223"/>
                  </a:lnTo>
                  <a:lnTo>
                    <a:pt x="181" y="218"/>
                  </a:lnTo>
                  <a:lnTo>
                    <a:pt x="186" y="218"/>
                  </a:lnTo>
                  <a:lnTo>
                    <a:pt x="191" y="218"/>
                  </a:lnTo>
                  <a:lnTo>
                    <a:pt x="186" y="218"/>
                  </a:lnTo>
                  <a:lnTo>
                    <a:pt x="191" y="223"/>
                  </a:lnTo>
                  <a:lnTo>
                    <a:pt x="191" y="229"/>
                  </a:lnTo>
                  <a:lnTo>
                    <a:pt x="197" y="229"/>
                  </a:lnTo>
                  <a:lnTo>
                    <a:pt x="202" y="229"/>
                  </a:lnTo>
                  <a:lnTo>
                    <a:pt x="207" y="229"/>
                  </a:lnTo>
                  <a:lnTo>
                    <a:pt x="213" y="229"/>
                  </a:lnTo>
                  <a:lnTo>
                    <a:pt x="213" y="223"/>
                  </a:lnTo>
                  <a:lnTo>
                    <a:pt x="218" y="223"/>
                  </a:lnTo>
                  <a:lnTo>
                    <a:pt x="223" y="218"/>
                  </a:lnTo>
                  <a:lnTo>
                    <a:pt x="218" y="218"/>
                  </a:lnTo>
                  <a:lnTo>
                    <a:pt x="218" y="207"/>
                  </a:lnTo>
                  <a:lnTo>
                    <a:pt x="213" y="207"/>
                  </a:lnTo>
                  <a:lnTo>
                    <a:pt x="213" y="202"/>
                  </a:lnTo>
                  <a:lnTo>
                    <a:pt x="197" y="202"/>
                  </a:lnTo>
                  <a:lnTo>
                    <a:pt x="191" y="207"/>
                  </a:lnTo>
                  <a:lnTo>
                    <a:pt x="186" y="207"/>
                  </a:lnTo>
                  <a:lnTo>
                    <a:pt x="181" y="207"/>
                  </a:lnTo>
                  <a:lnTo>
                    <a:pt x="175" y="207"/>
                  </a:lnTo>
                  <a:lnTo>
                    <a:pt x="170" y="207"/>
                  </a:lnTo>
                  <a:lnTo>
                    <a:pt x="165" y="202"/>
                  </a:lnTo>
                  <a:lnTo>
                    <a:pt x="165" y="197"/>
                  </a:lnTo>
                  <a:lnTo>
                    <a:pt x="138" y="191"/>
                  </a:lnTo>
                  <a:lnTo>
                    <a:pt x="138" y="186"/>
                  </a:lnTo>
                  <a:lnTo>
                    <a:pt x="154" y="186"/>
                  </a:lnTo>
                  <a:lnTo>
                    <a:pt x="154" y="191"/>
                  </a:lnTo>
                  <a:lnTo>
                    <a:pt x="159" y="191"/>
                  </a:lnTo>
                  <a:lnTo>
                    <a:pt x="159" y="176"/>
                  </a:lnTo>
                  <a:lnTo>
                    <a:pt x="170" y="176"/>
                  </a:lnTo>
                  <a:lnTo>
                    <a:pt x="175" y="165"/>
                  </a:lnTo>
                  <a:lnTo>
                    <a:pt x="181" y="160"/>
                  </a:lnTo>
                  <a:lnTo>
                    <a:pt x="186" y="154"/>
                  </a:lnTo>
                  <a:lnTo>
                    <a:pt x="181" y="154"/>
                  </a:lnTo>
                  <a:lnTo>
                    <a:pt x="181" y="149"/>
                  </a:lnTo>
                  <a:lnTo>
                    <a:pt x="175" y="149"/>
                  </a:lnTo>
                  <a:lnTo>
                    <a:pt x="175" y="138"/>
                  </a:lnTo>
                  <a:lnTo>
                    <a:pt x="165" y="138"/>
                  </a:lnTo>
                  <a:lnTo>
                    <a:pt x="159" y="138"/>
                  </a:lnTo>
                  <a:lnTo>
                    <a:pt x="154" y="138"/>
                  </a:lnTo>
                  <a:lnTo>
                    <a:pt x="154" y="133"/>
                  </a:lnTo>
                  <a:lnTo>
                    <a:pt x="159" y="133"/>
                  </a:lnTo>
                  <a:lnTo>
                    <a:pt x="159" y="128"/>
                  </a:lnTo>
                  <a:lnTo>
                    <a:pt x="165" y="128"/>
                  </a:lnTo>
                  <a:lnTo>
                    <a:pt x="170" y="128"/>
                  </a:lnTo>
                  <a:lnTo>
                    <a:pt x="170" y="122"/>
                  </a:lnTo>
                  <a:lnTo>
                    <a:pt x="181" y="128"/>
                  </a:lnTo>
                  <a:lnTo>
                    <a:pt x="175" y="133"/>
                  </a:lnTo>
                  <a:lnTo>
                    <a:pt x="181" y="138"/>
                  </a:lnTo>
                  <a:lnTo>
                    <a:pt x="191" y="133"/>
                  </a:lnTo>
                  <a:lnTo>
                    <a:pt x="191" y="128"/>
                  </a:lnTo>
                  <a:lnTo>
                    <a:pt x="191" y="122"/>
                  </a:lnTo>
                  <a:lnTo>
                    <a:pt x="191" y="117"/>
                  </a:lnTo>
                  <a:lnTo>
                    <a:pt x="186" y="112"/>
                  </a:lnTo>
                  <a:lnTo>
                    <a:pt x="191" y="112"/>
                  </a:lnTo>
                  <a:lnTo>
                    <a:pt x="197" y="106"/>
                  </a:lnTo>
                  <a:lnTo>
                    <a:pt x="202" y="106"/>
                  </a:lnTo>
                  <a:lnTo>
                    <a:pt x="207" y="106"/>
                  </a:lnTo>
                  <a:lnTo>
                    <a:pt x="218" y="106"/>
                  </a:lnTo>
                  <a:lnTo>
                    <a:pt x="218" y="117"/>
                  </a:lnTo>
                  <a:lnTo>
                    <a:pt x="223" y="122"/>
                  </a:lnTo>
                  <a:lnTo>
                    <a:pt x="228" y="128"/>
                  </a:lnTo>
                  <a:lnTo>
                    <a:pt x="234" y="122"/>
                  </a:lnTo>
                  <a:lnTo>
                    <a:pt x="234" y="117"/>
                  </a:lnTo>
                  <a:lnTo>
                    <a:pt x="239" y="117"/>
                  </a:lnTo>
                  <a:lnTo>
                    <a:pt x="239" y="122"/>
                  </a:lnTo>
                  <a:lnTo>
                    <a:pt x="244" y="117"/>
                  </a:lnTo>
                  <a:lnTo>
                    <a:pt x="244" y="122"/>
                  </a:lnTo>
                  <a:lnTo>
                    <a:pt x="250" y="128"/>
                  </a:lnTo>
                  <a:lnTo>
                    <a:pt x="255" y="122"/>
                  </a:lnTo>
                  <a:lnTo>
                    <a:pt x="255" y="117"/>
                  </a:lnTo>
                  <a:lnTo>
                    <a:pt x="260" y="117"/>
                  </a:lnTo>
                  <a:lnTo>
                    <a:pt x="260" y="122"/>
                  </a:lnTo>
                  <a:lnTo>
                    <a:pt x="255" y="122"/>
                  </a:lnTo>
                  <a:lnTo>
                    <a:pt x="260" y="122"/>
                  </a:lnTo>
                  <a:lnTo>
                    <a:pt x="266" y="122"/>
                  </a:lnTo>
                  <a:lnTo>
                    <a:pt x="260" y="133"/>
                  </a:lnTo>
                  <a:lnTo>
                    <a:pt x="271" y="138"/>
                  </a:lnTo>
                  <a:lnTo>
                    <a:pt x="282" y="138"/>
                  </a:lnTo>
                  <a:lnTo>
                    <a:pt x="282" y="133"/>
                  </a:lnTo>
                  <a:lnTo>
                    <a:pt x="276" y="128"/>
                  </a:lnTo>
                  <a:lnTo>
                    <a:pt x="276" y="122"/>
                  </a:lnTo>
                  <a:lnTo>
                    <a:pt x="276" y="117"/>
                  </a:lnTo>
                  <a:lnTo>
                    <a:pt x="282" y="117"/>
                  </a:lnTo>
                  <a:lnTo>
                    <a:pt x="287" y="117"/>
                  </a:lnTo>
                  <a:lnTo>
                    <a:pt x="292" y="117"/>
                  </a:lnTo>
                  <a:lnTo>
                    <a:pt x="298" y="122"/>
                  </a:lnTo>
                  <a:lnTo>
                    <a:pt x="303" y="122"/>
                  </a:lnTo>
                  <a:lnTo>
                    <a:pt x="308" y="122"/>
                  </a:lnTo>
                  <a:lnTo>
                    <a:pt x="313" y="122"/>
                  </a:lnTo>
                  <a:lnTo>
                    <a:pt x="319" y="122"/>
                  </a:lnTo>
                  <a:lnTo>
                    <a:pt x="324" y="117"/>
                  </a:lnTo>
                  <a:lnTo>
                    <a:pt x="335" y="122"/>
                  </a:lnTo>
                  <a:lnTo>
                    <a:pt x="329" y="128"/>
                  </a:lnTo>
                  <a:lnTo>
                    <a:pt x="324" y="128"/>
                  </a:lnTo>
                  <a:lnTo>
                    <a:pt x="329" y="144"/>
                  </a:lnTo>
                  <a:lnTo>
                    <a:pt x="335" y="144"/>
                  </a:lnTo>
                  <a:lnTo>
                    <a:pt x="340" y="154"/>
                  </a:lnTo>
                  <a:lnTo>
                    <a:pt x="340" y="149"/>
                  </a:lnTo>
                  <a:lnTo>
                    <a:pt x="340" y="144"/>
                  </a:lnTo>
                  <a:lnTo>
                    <a:pt x="345" y="138"/>
                  </a:lnTo>
                  <a:lnTo>
                    <a:pt x="345" y="133"/>
                  </a:lnTo>
                  <a:lnTo>
                    <a:pt x="345" y="128"/>
                  </a:lnTo>
                  <a:lnTo>
                    <a:pt x="345" y="122"/>
                  </a:lnTo>
                  <a:lnTo>
                    <a:pt x="345" y="117"/>
                  </a:lnTo>
                  <a:lnTo>
                    <a:pt x="351" y="117"/>
                  </a:lnTo>
                  <a:lnTo>
                    <a:pt x="356" y="112"/>
                  </a:lnTo>
                  <a:lnTo>
                    <a:pt x="361" y="112"/>
                  </a:lnTo>
                  <a:lnTo>
                    <a:pt x="367" y="112"/>
                  </a:lnTo>
                  <a:lnTo>
                    <a:pt x="372" y="112"/>
                  </a:lnTo>
                  <a:lnTo>
                    <a:pt x="377" y="112"/>
                  </a:lnTo>
                  <a:lnTo>
                    <a:pt x="383" y="112"/>
                  </a:lnTo>
                  <a:lnTo>
                    <a:pt x="383" y="106"/>
                  </a:lnTo>
                  <a:lnTo>
                    <a:pt x="388" y="106"/>
                  </a:lnTo>
                  <a:lnTo>
                    <a:pt x="388" y="112"/>
                  </a:lnTo>
                  <a:lnTo>
                    <a:pt x="393" y="112"/>
                  </a:lnTo>
                  <a:lnTo>
                    <a:pt x="398" y="112"/>
                  </a:lnTo>
                  <a:lnTo>
                    <a:pt x="404" y="112"/>
                  </a:lnTo>
                  <a:lnTo>
                    <a:pt x="409" y="112"/>
                  </a:lnTo>
                  <a:lnTo>
                    <a:pt x="414" y="112"/>
                  </a:lnTo>
                  <a:lnTo>
                    <a:pt x="414" y="106"/>
                  </a:lnTo>
                  <a:lnTo>
                    <a:pt x="414" y="101"/>
                  </a:lnTo>
                  <a:lnTo>
                    <a:pt x="414" y="96"/>
                  </a:lnTo>
                  <a:lnTo>
                    <a:pt x="420" y="96"/>
                  </a:lnTo>
                  <a:lnTo>
                    <a:pt x="425" y="96"/>
                  </a:lnTo>
                  <a:lnTo>
                    <a:pt x="430" y="96"/>
                  </a:lnTo>
                  <a:lnTo>
                    <a:pt x="436" y="96"/>
                  </a:lnTo>
                  <a:lnTo>
                    <a:pt x="441" y="96"/>
                  </a:lnTo>
                  <a:lnTo>
                    <a:pt x="446" y="96"/>
                  </a:lnTo>
                  <a:lnTo>
                    <a:pt x="452" y="96"/>
                  </a:lnTo>
                  <a:lnTo>
                    <a:pt x="457" y="96"/>
                  </a:lnTo>
                  <a:lnTo>
                    <a:pt x="468" y="91"/>
                  </a:lnTo>
                  <a:lnTo>
                    <a:pt x="473" y="91"/>
                  </a:lnTo>
                  <a:lnTo>
                    <a:pt x="478" y="85"/>
                  </a:lnTo>
                  <a:lnTo>
                    <a:pt x="483" y="85"/>
                  </a:lnTo>
                  <a:lnTo>
                    <a:pt x="489" y="85"/>
                  </a:lnTo>
                  <a:lnTo>
                    <a:pt x="494" y="91"/>
                  </a:lnTo>
                  <a:lnTo>
                    <a:pt x="499" y="96"/>
                  </a:lnTo>
                  <a:lnTo>
                    <a:pt x="505" y="96"/>
                  </a:lnTo>
                  <a:lnTo>
                    <a:pt x="510" y="96"/>
                  </a:lnTo>
                  <a:lnTo>
                    <a:pt x="515" y="96"/>
                  </a:lnTo>
                  <a:lnTo>
                    <a:pt x="515" y="91"/>
                  </a:lnTo>
                  <a:lnTo>
                    <a:pt x="510" y="85"/>
                  </a:lnTo>
                  <a:lnTo>
                    <a:pt x="510" y="80"/>
                  </a:lnTo>
                  <a:lnTo>
                    <a:pt x="515" y="80"/>
                  </a:lnTo>
                  <a:lnTo>
                    <a:pt x="521" y="80"/>
                  </a:lnTo>
                  <a:lnTo>
                    <a:pt x="521" y="75"/>
                  </a:lnTo>
                  <a:lnTo>
                    <a:pt x="526" y="75"/>
                  </a:lnTo>
                  <a:lnTo>
                    <a:pt x="531" y="80"/>
                  </a:lnTo>
                  <a:lnTo>
                    <a:pt x="537" y="80"/>
                  </a:lnTo>
                  <a:lnTo>
                    <a:pt x="537" y="75"/>
                  </a:lnTo>
                  <a:lnTo>
                    <a:pt x="542" y="75"/>
                  </a:lnTo>
                  <a:lnTo>
                    <a:pt x="547" y="75"/>
                  </a:lnTo>
                  <a:lnTo>
                    <a:pt x="553" y="75"/>
                  </a:lnTo>
                  <a:lnTo>
                    <a:pt x="558" y="75"/>
                  </a:lnTo>
                  <a:lnTo>
                    <a:pt x="563" y="75"/>
                  </a:lnTo>
                  <a:lnTo>
                    <a:pt x="568" y="75"/>
                  </a:lnTo>
                  <a:lnTo>
                    <a:pt x="568" y="69"/>
                  </a:lnTo>
                  <a:lnTo>
                    <a:pt x="574" y="69"/>
                  </a:lnTo>
                  <a:lnTo>
                    <a:pt x="579" y="69"/>
                  </a:lnTo>
                  <a:lnTo>
                    <a:pt x="584" y="69"/>
                  </a:lnTo>
                  <a:lnTo>
                    <a:pt x="584" y="64"/>
                  </a:lnTo>
                  <a:lnTo>
                    <a:pt x="590" y="64"/>
                  </a:lnTo>
                  <a:lnTo>
                    <a:pt x="590" y="69"/>
                  </a:lnTo>
                  <a:lnTo>
                    <a:pt x="595" y="69"/>
                  </a:lnTo>
                  <a:lnTo>
                    <a:pt x="600" y="69"/>
                  </a:lnTo>
                  <a:lnTo>
                    <a:pt x="622" y="64"/>
                  </a:lnTo>
                  <a:lnTo>
                    <a:pt x="622" y="59"/>
                  </a:lnTo>
                  <a:lnTo>
                    <a:pt x="627" y="59"/>
                  </a:lnTo>
                  <a:lnTo>
                    <a:pt x="638" y="69"/>
                  </a:lnTo>
                  <a:lnTo>
                    <a:pt x="643" y="75"/>
                  </a:lnTo>
                  <a:lnTo>
                    <a:pt x="654" y="75"/>
                  </a:lnTo>
                  <a:lnTo>
                    <a:pt x="659" y="75"/>
                  </a:lnTo>
                  <a:lnTo>
                    <a:pt x="659" y="69"/>
                  </a:lnTo>
                  <a:lnTo>
                    <a:pt x="659" y="59"/>
                  </a:lnTo>
                  <a:lnTo>
                    <a:pt x="654" y="53"/>
                  </a:lnTo>
                  <a:lnTo>
                    <a:pt x="654" y="48"/>
                  </a:lnTo>
                  <a:lnTo>
                    <a:pt x="659" y="48"/>
                  </a:lnTo>
                  <a:lnTo>
                    <a:pt x="659" y="37"/>
                  </a:lnTo>
                  <a:lnTo>
                    <a:pt x="659" y="32"/>
                  </a:lnTo>
                  <a:lnTo>
                    <a:pt x="669" y="32"/>
                  </a:lnTo>
                  <a:lnTo>
                    <a:pt x="675" y="27"/>
                  </a:lnTo>
                  <a:lnTo>
                    <a:pt x="680" y="32"/>
                  </a:lnTo>
                  <a:lnTo>
                    <a:pt x="685" y="27"/>
                  </a:lnTo>
                  <a:lnTo>
                    <a:pt x="691" y="32"/>
                  </a:lnTo>
                  <a:lnTo>
                    <a:pt x="691" y="27"/>
                  </a:lnTo>
                  <a:lnTo>
                    <a:pt x="685" y="21"/>
                  </a:lnTo>
                  <a:lnTo>
                    <a:pt x="685" y="16"/>
                  </a:lnTo>
                  <a:lnTo>
                    <a:pt x="691" y="16"/>
                  </a:lnTo>
                  <a:lnTo>
                    <a:pt x="696" y="16"/>
                  </a:lnTo>
                  <a:lnTo>
                    <a:pt x="701" y="16"/>
                  </a:lnTo>
                  <a:lnTo>
                    <a:pt x="707" y="16"/>
                  </a:lnTo>
                  <a:lnTo>
                    <a:pt x="723" y="21"/>
                  </a:lnTo>
                  <a:lnTo>
                    <a:pt x="728" y="21"/>
                  </a:lnTo>
                  <a:lnTo>
                    <a:pt x="733" y="16"/>
                  </a:lnTo>
                  <a:lnTo>
                    <a:pt x="733" y="6"/>
                  </a:lnTo>
                  <a:lnTo>
                    <a:pt x="749" y="0"/>
                  </a:lnTo>
                  <a:lnTo>
                    <a:pt x="744" y="16"/>
                  </a:lnTo>
                  <a:lnTo>
                    <a:pt x="749" y="21"/>
                  </a:lnTo>
                  <a:lnTo>
                    <a:pt x="760" y="16"/>
                  </a:lnTo>
                  <a:lnTo>
                    <a:pt x="760" y="32"/>
                  </a:lnTo>
                  <a:lnTo>
                    <a:pt x="765" y="48"/>
                  </a:lnTo>
                  <a:lnTo>
                    <a:pt x="760" y="53"/>
                  </a:lnTo>
                  <a:lnTo>
                    <a:pt x="765" y="75"/>
                  </a:lnTo>
                  <a:lnTo>
                    <a:pt x="770" y="85"/>
                  </a:lnTo>
                  <a:lnTo>
                    <a:pt x="765" y="91"/>
                  </a:lnTo>
                  <a:lnTo>
                    <a:pt x="754" y="96"/>
                  </a:lnTo>
                  <a:lnTo>
                    <a:pt x="770" y="112"/>
                  </a:lnTo>
                  <a:lnTo>
                    <a:pt x="781" y="112"/>
                  </a:lnTo>
                  <a:lnTo>
                    <a:pt x="786" y="128"/>
                  </a:lnTo>
                  <a:lnTo>
                    <a:pt x="781" y="128"/>
                  </a:lnTo>
                  <a:lnTo>
                    <a:pt x="765" y="133"/>
                  </a:lnTo>
                  <a:lnTo>
                    <a:pt x="739" y="149"/>
                  </a:lnTo>
                  <a:lnTo>
                    <a:pt x="749" y="154"/>
                  </a:lnTo>
                  <a:lnTo>
                    <a:pt x="754" y="160"/>
                  </a:lnTo>
                  <a:lnTo>
                    <a:pt x="754" y="176"/>
                  </a:lnTo>
                  <a:lnTo>
                    <a:pt x="754" y="186"/>
                  </a:lnTo>
                  <a:lnTo>
                    <a:pt x="770" y="186"/>
                  </a:lnTo>
                  <a:lnTo>
                    <a:pt x="770" y="213"/>
                  </a:lnTo>
                  <a:lnTo>
                    <a:pt x="765" y="213"/>
                  </a:lnTo>
                  <a:lnTo>
                    <a:pt x="760" y="223"/>
                  </a:lnTo>
                  <a:lnTo>
                    <a:pt x="760" y="245"/>
                  </a:lnTo>
                  <a:lnTo>
                    <a:pt x="776" y="245"/>
                  </a:lnTo>
                  <a:lnTo>
                    <a:pt x="776" y="298"/>
                  </a:lnTo>
                  <a:lnTo>
                    <a:pt x="776" y="308"/>
                  </a:lnTo>
                  <a:lnTo>
                    <a:pt x="792" y="319"/>
                  </a:lnTo>
                  <a:lnTo>
                    <a:pt x="797" y="330"/>
                  </a:lnTo>
                  <a:lnTo>
                    <a:pt x="770" y="324"/>
                  </a:lnTo>
                  <a:lnTo>
                    <a:pt x="754" y="335"/>
                  </a:lnTo>
                  <a:lnTo>
                    <a:pt x="754" y="340"/>
                  </a:lnTo>
                  <a:lnTo>
                    <a:pt x="754" y="351"/>
                  </a:lnTo>
                  <a:lnTo>
                    <a:pt x="770" y="351"/>
                  </a:lnTo>
                  <a:lnTo>
                    <a:pt x="786" y="356"/>
                  </a:lnTo>
                  <a:lnTo>
                    <a:pt x="781" y="367"/>
                  </a:lnTo>
                  <a:lnTo>
                    <a:pt x="760" y="367"/>
                  </a:lnTo>
                  <a:lnTo>
                    <a:pt x="760" y="393"/>
                  </a:lnTo>
                  <a:lnTo>
                    <a:pt x="749" y="393"/>
                  </a:lnTo>
                  <a:lnTo>
                    <a:pt x="744" y="441"/>
                  </a:lnTo>
                  <a:lnTo>
                    <a:pt x="744" y="457"/>
                  </a:lnTo>
                  <a:lnTo>
                    <a:pt x="744" y="500"/>
                  </a:lnTo>
                  <a:lnTo>
                    <a:pt x="728" y="516"/>
                  </a:lnTo>
                  <a:lnTo>
                    <a:pt x="712" y="569"/>
                  </a:lnTo>
                  <a:lnTo>
                    <a:pt x="696" y="579"/>
                  </a:lnTo>
                  <a:lnTo>
                    <a:pt x="680" y="590"/>
                  </a:lnTo>
                  <a:lnTo>
                    <a:pt x="659" y="590"/>
                  </a:lnTo>
                  <a:lnTo>
                    <a:pt x="664" y="606"/>
                  </a:lnTo>
                  <a:lnTo>
                    <a:pt x="680" y="611"/>
                  </a:lnTo>
                  <a:lnTo>
                    <a:pt x="691" y="627"/>
                  </a:lnTo>
                  <a:lnTo>
                    <a:pt x="685" y="643"/>
                  </a:lnTo>
                  <a:lnTo>
                    <a:pt x="675" y="659"/>
                  </a:lnTo>
                  <a:lnTo>
                    <a:pt x="680" y="664"/>
                  </a:lnTo>
                  <a:lnTo>
                    <a:pt x="664" y="680"/>
                  </a:lnTo>
                  <a:lnTo>
                    <a:pt x="680" y="696"/>
                  </a:lnTo>
                  <a:lnTo>
                    <a:pt x="669" y="707"/>
                  </a:lnTo>
                  <a:lnTo>
                    <a:pt x="685" y="718"/>
                  </a:lnTo>
                  <a:lnTo>
                    <a:pt x="696" y="733"/>
                  </a:lnTo>
                  <a:lnTo>
                    <a:pt x="691" y="749"/>
                  </a:lnTo>
                  <a:lnTo>
                    <a:pt x="685" y="765"/>
                  </a:lnTo>
                  <a:lnTo>
                    <a:pt x="685" y="776"/>
                  </a:lnTo>
                  <a:lnTo>
                    <a:pt x="701" y="776"/>
                  </a:lnTo>
                  <a:lnTo>
                    <a:pt x="707" y="776"/>
                  </a:lnTo>
                  <a:lnTo>
                    <a:pt x="712" y="776"/>
                  </a:lnTo>
                  <a:lnTo>
                    <a:pt x="717" y="776"/>
                  </a:lnTo>
                  <a:lnTo>
                    <a:pt x="723" y="755"/>
                  </a:lnTo>
                  <a:lnTo>
                    <a:pt x="728" y="760"/>
                  </a:lnTo>
                  <a:lnTo>
                    <a:pt x="739" y="760"/>
                  </a:lnTo>
                  <a:lnTo>
                    <a:pt x="744" y="765"/>
                  </a:lnTo>
                  <a:lnTo>
                    <a:pt x="749" y="776"/>
                  </a:lnTo>
                  <a:lnTo>
                    <a:pt x="754" y="787"/>
                  </a:lnTo>
                  <a:lnTo>
                    <a:pt x="760" y="787"/>
                  </a:lnTo>
                  <a:lnTo>
                    <a:pt x="770" y="787"/>
                  </a:lnTo>
                  <a:lnTo>
                    <a:pt x="776" y="797"/>
                  </a:lnTo>
                  <a:lnTo>
                    <a:pt x="781" y="808"/>
                  </a:lnTo>
                  <a:lnTo>
                    <a:pt x="792" y="808"/>
                  </a:lnTo>
                  <a:lnTo>
                    <a:pt x="802" y="813"/>
                  </a:lnTo>
                  <a:lnTo>
                    <a:pt x="824" y="824"/>
                  </a:lnTo>
                  <a:lnTo>
                    <a:pt x="829" y="829"/>
                  </a:lnTo>
                  <a:lnTo>
                    <a:pt x="845" y="818"/>
                  </a:lnTo>
                  <a:lnTo>
                    <a:pt x="855" y="818"/>
                  </a:lnTo>
                  <a:lnTo>
                    <a:pt x="866" y="813"/>
                  </a:lnTo>
                  <a:lnTo>
                    <a:pt x="877" y="824"/>
                  </a:lnTo>
                  <a:lnTo>
                    <a:pt x="877" y="834"/>
                  </a:lnTo>
                  <a:lnTo>
                    <a:pt x="877" y="840"/>
                  </a:lnTo>
                  <a:lnTo>
                    <a:pt x="861" y="850"/>
                  </a:lnTo>
                  <a:lnTo>
                    <a:pt x="882" y="877"/>
                  </a:lnTo>
                  <a:lnTo>
                    <a:pt x="893" y="872"/>
                  </a:lnTo>
                  <a:lnTo>
                    <a:pt x="898" y="866"/>
                  </a:lnTo>
                  <a:lnTo>
                    <a:pt x="914" y="861"/>
                  </a:lnTo>
                  <a:lnTo>
                    <a:pt x="919" y="861"/>
                  </a:lnTo>
                  <a:lnTo>
                    <a:pt x="924" y="856"/>
                  </a:lnTo>
                  <a:lnTo>
                    <a:pt x="930" y="856"/>
                  </a:lnTo>
                  <a:lnTo>
                    <a:pt x="930" y="850"/>
                  </a:lnTo>
                  <a:lnTo>
                    <a:pt x="935" y="850"/>
                  </a:lnTo>
                  <a:lnTo>
                    <a:pt x="940" y="850"/>
                  </a:lnTo>
                  <a:lnTo>
                    <a:pt x="946" y="850"/>
                  </a:lnTo>
                  <a:lnTo>
                    <a:pt x="951" y="850"/>
                  </a:lnTo>
                  <a:lnTo>
                    <a:pt x="956" y="850"/>
                  </a:lnTo>
                  <a:lnTo>
                    <a:pt x="962" y="850"/>
                  </a:lnTo>
                  <a:lnTo>
                    <a:pt x="967" y="850"/>
                  </a:lnTo>
                  <a:lnTo>
                    <a:pt x="972" y="850"/>
                  </a:lnTo>
                  <a:lnTo>
                    <a:pt x="978" y="845"/>
                  </a:lnTo>
                  <a:lnTo>
                    <a:pt x="978" y="840"/>
                  </a:lnTo>
                  <a:lnTo>
                    <a:pt x="983" y="840"/>
                  </a:lnTo>
                  <a:lnTo>
                    <a:pt x="988" y="834"/>
                  </a:lnTo>
                  <a:lnTo>
                    <a:pt x="988" y="840"/>
                  </a:lnTo>
                  <a:lnTo>
                    <a:pt x="994" y="840"/>
                  </a:lnTo>
                  <a:lnTo>
                    <a:pt x="994" y="845"/>
                  </a:lnTo>
                  <a:lnTo>
                    <a:pt x="999" y="850"/>
                  </a:lnTo>
                  <a:lnTo>
                    <a:pt x="1004" y="850"/>
                  </a:lnTo>
                  <a:lnTo>
                    <a:pt x="1004" y="856"/>
                  </a:lnTo>
                  <a:lnTo>
                    <a:pt x="1009" y="856"/>
                  </a:lnTo>
                  <a:lnTo>
                    <a:pt x="1004" y="861"/>
                  </a:lnTo>
                  <a:lnTo>
                    <a:pt x="1004" y="866"/>
                  </a:lnTo>
                  <a:lnTo>
                    <a:pt x="999" y="866"/>
                  </a:lnTo>
                  <a:lnTo>
                    <a:pt x="999" y="872"/>
                  </a:lnTo>
                  <a:lnTo>
                    <a:pt x="988" y="882"/>
                  </a:lnTo>
                  <a:lnTo>
                    <a:pt x="983" y="888"/>
                  </a:lnTo>
                  <a:lnTo>
                    <a:pt x="978" y="888"/>
                  </a:lnTo>
                  <a:lnTo>
                    <a:pt x="972" y="893"/>
                  </a:lnTo>
                  <a:lnTo>
                    <a:pt x="967" y="893"/>
                  </a:lnTo>
                  <a:lnTo>
                    <a:pt x="962" y="898"/>
                  </a:lnTo>
                  <a:lnTo>
                    <a:pt x="951" y="898"/>
                  </a:lnTo>
                  <a:lnTo>
                    <a:pt x="946" y="898"/>
                  </a:lnTo>
                  <a:lnTo>
                    <a:pt x="940" y="903"/>
                  </a:lnTo>
                  <a:lnTo>
                    <a:pt x="946" y="909"/>
                  </a:lnTo>
                  <a:lnTo>
                    <a:pt x="940" y="914"/>
                  </a:lnTo>
                  <a:lnTo>
                    <a:pt x="940" y="919"/>
                  </a:lnTo>
                  <a:lnTo>
                    <a:pt x="946" y="919"/>
                  </a:lnTo>
                  <a:lnTo>
                    <a:pt x="940" y="925"/>
                  </a:lnTo>
                  <a:lnTo>
                    <a:pt x="946" y="930"/>
                  </a:lnTo>
                  <a:lnTo>
                    <a:pt x="919" y="967"/>
                  </a:lnTo>
                  <a:lnTo>
                    <a:pt x="914" y="962"/>
                  </a:lnTo>
                  <a:lnTo>
                    <a:pt x="871" y="1020"/>
                  </a:lnTo>
                  <a:lnTo>
                    <a:pt x="855" y="1026"/>
                  </a:lnTo>
                  <a:lnTo>
                    <a:pt x="845" y="1031"/>
                  </a:lnTo>
                  <a:lnTo>
                    <a:pt x="839" y="1036"/>
                  </a:lnTo>
                  <a:lnTo>
                    <a:pt x="834" y="1047"/>
                  </a:lnTo>
                  <a:lnTo>
                    <a:pt x="829" y="1052"/>
                  </a:lnTo>
                  <a:lnTo>
                    <a:pt x="818" y="1058"/>
                  </a:lnTo>
                  <a:lnTo>
                    <a:pt x="818" y="1068"/>
                  </a:lnTo>
                  <a:lnTo>
                    <a:pt x="813" y="1079"/>
                  </a:lnTo>
                  <a:lnTo>
                    <a:pt x="813" y="1089"/>
                  </a:lnTo>
                  <a:lnTo>
                    <a:pt x="808" y="1095"/>
                  </a:lnTo>
                  <a:lnTo>
                    <a:pt x="792" y="1100"/>
                  </a:lnTo>
                  <a:lnTo>
                    <a:pt x="786" y="1100"/>
                  </a:lnTo>
                  <a:lnTo>
                    <a:pt x="770" y="1116"/>
                  </a:lnTo>
                  <a:lnTo>
                    <a:pt x="760" y="1132"/>
                  </a:lnTo>
                  <a:lnTo>
                    <a:pt x="754" y="1143"/>
                  </a:lnTo>
                  <a:lnTo>
                    <a:pt x="744" y="1148"/>
                  </a:lnTo>
                  <a:lnTo>
                    <a:pt x="707" y="1153"/>
                  </a:lnTo>
                  <a:lnTo>
                    <a:pt x="701" y="1169"/>
                  </a:lnTo>
                  <a:lnTo>
                    <a:pt x="701" y="1174"/>
                  </a:lnTo>
                  <a:lnTo>
                    <a:pt x="696" y="1174"/>
                  </a:lnTo>
                  <a:lnTo>
                    <a:pt x="691" y="1174"/>
                  </a:lnTo>
                  <a:lnTo>
                    <a:pt x="685" y="1174"/>
                  </a:lnTo>
                  <a:lnTo>
                    <a:pt x="664" y="1185"/>
                  </a:lnTo>
                  <a:lnTo>
                    <a:pt x="568" y="1159"/>
                  </a:lnTo>
                  <a:lnTo>
                    <a:pt x="558" y="1212"/>
                  </a:lnTo>
                  <a:lnTo>
                    <a:pt x="531" y="1212"/>
                  </a:lnTo>
                  <a:lnTo>
                    <a:pt x="542" y="1222"/>
                  </a:lnTo>
                  <a:lnTo>
                    <a:pt x="537" y="1233"/>
                  </a:lnTo>
                  <a:lnTo>
                    <a:pt x="537" y="1238"/>
                  </a:lnTo>
                  <a:lnTo>
                    <a:pt x="547" y="1244"/>
                  </a:lnTo>
                  <a:lnTo>
                    <a:pt x="494" y="1254"/>
                  </a:lnTo>
                  <a:lnTo>
                    <a:pt x="505" y="1275"/>
                  </a:lnTo>
                  <a:lnTo>
                    <a:pt x="468" y="1307"/>
                  </a:lnTo>
                  <a:lnTo>
                    <a:pt x="452" y="1281"/>
                  </a:lnTo>
                  <a:lnTo>
                    <a:pt x="441" y="1259"/>
                  </a:lnTo>
                  <a:lnTo>
                    <a:pt x="436" y="1249"/>
                  </a:lnTo>
                  <a:lnTo>
                    <a:pt x="425" y="1238"/>
                  </a:lnTo>
                  <a:lnTo>
                    <a:pt x="404" y="1228"/>
                  </a:lnTo>
                  <a:lnTo>
                    <a:pt x="398" y="1228"/>
                  </a:lnTo>
                  <a:lnTo>
                    <a:pt x="393" y="1217"/>
                  </a:lnTo>
                  <a:lnTo>
                    <a:pt x="377" y="1212"/>
                  </a:lnTo>
                  <a:lnTo>
                    <a:pt x="345" y="1201"/>
                  </a:lnTo>
                  <a:lnTo>
                    <a:pt x="345" y="1185"/>
                  </a:lnTo>
                  <a:lnTo>
                    <a:pt x="351" y="1174"/>
                  </a:lnTo>
                  <a:lnTo>
                    <a:pt x="356" y="1164"/>
                  </a:lnTo>
                  <a:lnTo>
                    <a:pt x="351" y="1159"/>
                  </a:lnTo>
                  <a:lnTo>
                    <a:pt x="340" y="1148"/>
                  </a:lnTo>
                  <a:lnTo>
                    <a:pt x="319" y="1164"/>
                  </a:lnTo>
                  <a:lnTo>
                    <a:pt x="287" y="1137"/>
                  </a:lnTo>
                  <a:lnTo>
                    <a:pt x="276" y="1121"/>
                  </a:lnTo>
                  <a:lnTo>
                    <a:pt x="271" y="1095"/>
                  </a:lnTo>
                  <a:lnTo>
                    <a:pt x="260" y="1089"/>
                  </a:lnTo>
                  <a:lnTo>
                    <a:pt x="260" y="1084"/>
                  </a:lnTo>
                  <a:lnTo>
                    <a:pt x="271" y="1084"/>
                  </a:lnTo>
                  <a:lnTo>
                    <a:pt x="282" y="1084"/>
                  </a:lnTo>
                  <a:lnTo>
                    <a:pt x="276" y="1074"/>
                  </a:lnTo>
                  <a:lnTo>
                    <a:pt x="271" y="1058"/>
                  </a:lnTo>
                  <a:lnTo>
                    <a:pt x="260" y="1042"/>
                  </a:lnTo>
                  <a:lnTo>
                    <a:pt x="260" y="1036"/>
                  </a:lnTo>
                  <a:lnTo>
                    <a:pt x="255" y="1031"/>
                  </a:lnTo>
                  <a:lnTo>
                    <a:pt x="266" y="1015"/>
                  </a:lnTo>
                  <a:lnTo>
                    <a:pt x="271" y="1020"/>
                  </a:lnTo>
                  <a:lnTo>
                    <a:pt x="276" y="1015"/>
                  </a:lnTo>
                  <a:lnTo>
                    <a:pt x="276" y="1010"/>
                  </a:lnTo>
                  <a:lnTo>
                    <a:pt x="276" y="1004"/>
                  </a:lnTo>
                  <a:lnTo>
                    <a:pt x="276" y="994"/>
                  </a:lnTo>
                  <a:lnTo>
                    <a:pt x="282" y="994"/>
                  </a:lnTo>
                  <a:lnTo>
                    <a:pt x="292" y="983"/>
                  </a:lnTo>
                  <a:lnTo>
                    <a:pt x="298" y="967"/>
                  </a:lnTo>
                  <a:lnTo>
                    <a:pt x="298" y="962"/>
                  </a:lnTo>
                  <a:lnTo>
                    <a:pt x="303" y="957"/>
                  </a:lnTo>
                  <a:lnTo>
                    <a:pt x="308" y="951"/>
                  </a:lnTo>
                  <a:lnTo>
                    <a:pt x="319" y="946"/>
                  </a:lnTo>
                  <a:lnTo>
                    <a:pt x="324" y="951"/>
                  </a:lnTo>
                  <a:lnTo>
                    <a:pt x="335" y="957"/>
                  </a:lnTo>
                  <a:lnTo>
                    <a:pt x="340" y="957"/>
                  </a:lnTo>
                  <a:lnTo>
                    <a:pt x="340" y="951"/>
                  </a:lnTo>
                  <a:lnTo>
                    <a:pt x="340" y="946"/>
                  </a:lnTo>
                  <a:lnTo>
                    <a:pt x="345" y="946"/>
                  </a:lnTo>
                  <a:lnTo>
                    <a:pt x="345" y="941"/>
                  </a:lnTo>
                  <a:lnTo>
                    <a:pt x="345" y="935"/>
                  </a:lnTo>
                  <a:lnTo>
                    <a:pt x="340" y="935"/>
                  </a:lnTo>
                  <a:lnTo>
                    <a:pt x="340" y="925"/>
                  </a:lnTo>
                  <a:lnTo>
                    <a:pt x="335" y="925"/>
                  </a:lnTo>
                  <a:lnTo>
                    <a:pt x="335" y="919"/>
                  </a:lnTo>
                  <a:lnTo>
                    <a:pt x="335" y="914"/>
                  </a:lnTo>
                  <a:lnTo>
                    <a:pt x="329" y="914"/>
                  </a:lnTo>
                  <a:lnTo>
                    <a:pt x="329" y="909"/>
                  </a:lnTo>
                  <a:lnTo>
                    <a:pt x="329" y="903"/>
                  </a:lnTo>
                  <a:lnTo>
                    <a:pt x="324" y="898"/>
                  </a:lnTo>
                  <a:lnTo>
                    <a:pt x="319" y="893"/>
                  </a:lnTo>
                  <a:lnTo>
                    <a:pt x="319" y="888"/>
                  </a:lnTo>
                  <a:lnTo>
                    <a:pt x="319" y="882"/>
                  </a:lnTo>
                  <a:lnTo>
                    <a:pt x="319" y="877"/>
                  </a:lnTo>
                  <a:lnTo>
                    <a:pt x="313" y="872"/>
                  </a:lnTo>
                  <a:lnTo>
                    <a:pt x="313" y="866"/>
                  </a:lnTo>
                  <a:lnTo>
                    <a:pt x="308" y="861"/>
                  </a:lnTo>
                  <a:lnTo>
                    <a:pt x="303" y="861"/>
                  </a:lnTo>
                  <a:lnTo>
                    <a:pt x="303" y="856"/>
                  </a:lnTo>
                  <a:lnTo>
                    <a:pt x="303" y="850"/>
                  </a:lnTo>
                  <a:lnTo>
                    <a:pt x="298" y="845"/>
                  </a:lnTo>
                  <a:lnTo>
                    <a:pt x="298" y="840"/>
                  </a:lnTo>
                  <a:lnTo>
                    <a:pt x="292" y="840"/>
                  </a:lnTo>
                  <a:lnTo>
                    <a:pt x="292" y="834"/>
                  </a:lnTo>
                  <a:lnTo>
                    <a:pt x="292" y="829"/>
                  </a:lnTo>
                  <a:lnTo>
                    <a:pt x="298" y="829"/>
                  </a:lnTo>
                  <a:lnTo>
                    <a:pt x="292" y="818"/>
                  </a:lnTo>
                  <a:lnTo>
                    <a:pt x="292" y="813"/>
                  </a:lnTo>
                  <a:lnTo>
                    <a:pt x="287" y="792"/>
                  </a:lnTo>
                  <a:lnTo>
                    <a:pt x="276" y="797"/>
                  </a:lnTo>
                  <a:lnTo>
                    <a:pt x="260" y="803"/>
                  </a:lnTo>
                  <a:lnTo>
                    <a:pt x="255" y="797"/>
                  </a:lnTo>
                  <a:lnTo>
                    <a:pt x="260" y="792"/>
                  </a:lnTo>
                  <a:lnTo>
                    <a:pt x="266" y="787"/>
                  </a:lnTo>
                  <a:lnTo>
                    <a:pt x="260" y="765"/>
                  </a:lnTo>
                  <a:lnTo>
                    <a:pt x="266" y="771"/>
                  </a:lnTo>
                  <a:lnTo>
                    <a:pt x="271" y="765"/>
                  </a:lnTo>
                  <a:lnTo>
                    <a:pt x="287" y="760"/>
                  </a:lnTo>
                  <a:lnTo>
                    <a:pt x="282" y="755"/>
                  </a:lnTo>
                  <a:lnTo>
                    <a:pt x="266" y="733"/>
                  </a:lnTo>
                  <a:lnTo>
                    <a:pt x="260" y="728"/>
                  </a:lnTo>
                  <a:lnTo>
                    <a:pt x="266" y="723"/>
                  </a:lnTo>
                  <a:lnTo>
                    <a:pt x="271" y="723"/>
                  </a:lnTo>
                  <a:lnTo>
                    <a:pt x="271" y="718"/>
                  </a:lnTo>
                  <a:lnTo>
                    <a:pt x="271" y="712"/>
                  </a:lnTo>
                  <a:lnTo>
                    <a:pt x="266" y="707"/>
                  </a:lnTo>
                  <a:lnTo>
                    <a:pt x="255" y="702"/>
                  </a:lnTo>
                  <a:lnTo>
                    <a:pt x="250" y="702"/>
                  </a:lnTo>
                  <a:lnTo>
                    <a:pt x="244" y="707"/>
                  </a:lnTo>
                  <a:lnTo>
                    <a:pt x="244" y="712"/>
                  </a:lnTo>
                  <a:lnTo>
                    <a:pt x="234" y="712"/>
                  </a:lnTo>
                  <a:lnTo>
                    <a:pt x="234" y="707"/>
                  </a:lnTo>
                  <a:lnTo>
                    <a:pt x="228" y="702"/>
                  </a:lnTo>
                  <a:lnTo>
                    <a:pt x="228" y="696"/>
                  </a:lnTo>
                  <a:lnTo>
                    <a:pt x="228" y="686"/>
                  </a:lnTo>
                  <a:lnTo>
                    <a:pt x="228" y="675"/>
                  </a:lnTo>
                  <a:lnTo>
                    <a:pt x="228" y="664"/>
                  </a:lnTo>
                  <a:lnTo>
                    <a:pt x="223" y="664"/>
                  </a:lnTo>
                  <a:lnTo>
                    <a:pt x="218" y="664"/>
                  </a:lnTo>
                  <a:lnTo>
                    <a:pt x="213" y="670"/>
                  </a:lnTo>
                  <a:lnTo>
                    <a:pt x="202" y="675"/>
                  </a:lnTo>
                  <a:close/>
                </a:path>
              </a:pathLst>
            </a:custGeom>
            <a:solidFill>
              <a:schemeClr val="bg1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7E31539D-E727-41EB-8026-716882760862}"/>
                </a:ext>
              </a:extLst>
            </p:cNvPr>
            <p:cNvSpPr>
              <a:spLocks/>
            </p:cNvSpPr>
            <p:nvPr/>
          </p:nvSpPr>
          <p:spPr bwMode="gray">
            <a:xfrm>
              <a:off x="5952711" y="1910329"/>
              <a:ext cx="1481156" cy="977381"/>
            </a:xfrm>
            <a:custGeom>
              <a:avLst/>
              <a:gdLst/>
              <a:ahLst/>
              <a:cxnLst>
                <a:cxn ang="0">
                  <a:pos x="111" y="133"/>
                </a:cxn>
                <a:cxn ang="0">
                  <a:pos x="175" y="117"/>
                </a:cxn>
                <a:cxn ang="0">
                  <a:pos x="233" y="90"/>
                </a:cxn>
                <a:cxn ang="0">
                  <a:pos x="270" y="69"/>
                </a:cxn>
                <a:cxn ang="0">
                  <a:pos x="281" y="53"/>
                </a:cxn>
                <a:cxn ang="0">
                  <a:pos x="318" y="42"/>
                </a:cxn>
                <a:cxn ang="0">
                  <a:pos x="356" y="26"/>
                </a:cxn>
                <a:cxn ang="0">
                  <a:pos x="393" y="16"/>
                </a:cxn>
                <a:cxn ang="0">
                  <a:pos x="446" y="16"/>
                </a:cxn>
                <a:cxn ang="0">
                  <a:pos x="510" y="42"/>
                </a:cxn>
                <a:cxn ang="0">
                  <a:pos x="568" y="26"/>
                </a:cxn>
                <a:cxn ang="0">
                  <a:pos x="584" y="74"/>
                </a:cxn>
                <a:cxn ang="0">
                  <a:pos x="589" y="106"/>
                </a:cxn>
                <a:cxn ang="0">
                  <a:pos x="616" y="138"/>
                </a:cxn>
                <a:cxn ang="0">
                  <a:pos x="616" y="164"/>
                </a:cxn>
                <a:cxn ang="0">
                  <a:pos x="611" y="207"/>
                </a:cxn>
                <a:cxn ang="0">
                  <a:pos x="616" y="244"/>
                </a:cxn>
                <a:cxn ang="0">
                  <a:pos x="658" y="249"/>
                </a:cxn>
                <a:cxn ang="0">
                  <a:pos x="722" y="228"/>
                </a:cxn>
                <a:cxn ang="0">
                  <a:pos x="727" y="212"/>
                </a:cxn>
                <a:cxn ang="0">
                  <a:pos x="749" y="207"/>
                </a:cxn>
                <a:cxn ang="0">
                  <a:pos x="765" y="244"/>
                </a:cxn>
                <a:cxn ang="0">
                  <a:pos x="770" y="281"/>
                </a:cxn>
                <a:cxn ang="0">
                  <a:pos x="781" y="239"/>
                </a:cxn>
                <a:cxn ang="0">
                  <a:pos x="839" y="255"/>
                </a:cxn>
                <a:cxn ang="0">
                  <a:pos x="887" y="265"/>
                </a:cxn>
                <a:cxn ang="0">
                  <a:pos x="908" y="239"/>
                </a:cxn>
                <a:cxn ang="0">
                  <a:pos x="892" y="292"/>
                </a:cxn>
                <a:cxn ang="0">
                  <a:pos x="871" y="345"/>
                </a:cxn>
                <a:cxn ang="0">
                  <a:pos x="913" y="404"/>
                </a:cxn>
                <a:cxn ang="0">
                  <a:pos x="935" y="414"/>
                </a:cxn>
                <a:cxn ang="0">
                  <a:pos x="919" y="462"/>
                </a:cxn>
                <a:cxn ang="0">
                  <a:pos x="929" y="483"/>
                </a:cxn>
                <a:cxn ang="0">
                  <a:pos x="956" y="473"/>
                </a:cxn>
                <a:cxn ang="0">
                  <a:pos x="967" y="499"/>
                </a:cxn>
                <a:cxn ang="0">
                  <a:pos x="951" y="526"/>
                </a:cxn>
                <a:cxn ang="0">
                  <a:pos x="892" y="520"/>
                </a:cxn>
                <a:cxn ang="0">
                  <a:pos x="797" y="574"/>
                </a:cxn>
                <a:cxn ang="0">
                  <a:pos x="738" y="563"/>
                </a:cxn>
                <a:cxn ang="0">
                  <a:pos x="642" y="590"/>
                </a:cxn>
                <a:cxn ang="0">
                  <a:pos x="605" y="605"/>
                </a:cxn>
                <a:cxn ang="0">
                  <a:pos x="557" y="584"/>
                </a:cxn>
                <a:cxn ang="0">
                  <a:pos x="547" y="552"/>
                </a:cxn>
                <a:cxn ang="0">
                  <a:pos x="526" y="558"/>
                </a:cxn>
                <a:cxn ang="0">
                  <a:pos x="504" y="595"/>
                </a:cxn>
                <a:cxn ang="0">
                  <a:pos x="462" y="584"/>
                </a:cxn>
                <a:cxn ang="0">
                  <a:pos x="430" y="600"/>
                </a:cxn>
                <a:cxn ang="0">
                  <a:pos x="414" y="574"/>
                </a:cxn>
                <a:cxn ang="0">
                  <a:pos x="382" y="558"/>
                </a:cxn>
                <a:cxn ang="0">
                  <a:pos x="350" y="531"/>
                </a:cxn>
                <a:cxn ang="0">
                  <a:pos x="313" y="542"/>
                </a:cxn>
                <a:cxn ang="0">
                  <a:pos x="276" y="574"/>
                </a:cxn>
                <a:cxn ang="0">
                  <a:pos x="255" y="600"/>
                </a:cxn>
                <a:cxn ang="0">
                  <a:pos x="228" y="632"/>
                </a:cxn>
                <a:cxn ang="0">
                  <a:pos x="164" y="648"/>
                </a:cxn>
                <a:cxn ang="0">
                  <a:pos x="85" y="637"/>
                </a:cxn>
                <a:cxn ang="0">
                  <a:pos x="5" y="584"/>
                </a:cxn>
                <a:cxn ang="0">
                  <a:pos x="15" y="483"/>
                </a:cxn>
                <a:cxn ang="0">
                  <a:pos x="21" y="388"/>
                </a:cxn>
                <a:cxn ang="0">
                  <a:pos x="10" y="297"/>
                </a:cxn>
                <a:cxn ang="0">
                  <a:pos x="26" y="234"/>
                </a:cxn>
              </a:cxnLst>
              <a:rect l="0" t="0" r="r" b="b"/>
              <a:pathLst>
                <a:path w="982" h="648">
                  <a:moveTo>
                    <a:pt x="21" y="159"/>
                  </a:moveTo>
                  <a:lnTo>
                    <a:pt x="37" y="154"/>
                  </a:lnTo>
                  <a:lnTo>
                    <a:pt x="53" y="149"/>
                  </a:lnTo>
                  <a:lnTo>
                    <a:pt x="90" y="138"/>
                  </a:lnTo>
                  <a:lnTo>
                    <a:pt x="95" y="143"/>
                  </a:lnTo>
                  <a:lnTo>
                    <a:pt x="100" y="138"/>
                  </a:lnTo>
                  <a:lnTo>
                    <a:pt x="106" y="138"/>
                  </a:lnTo>
                  <a:lnTo>
                    <a:pt x="111" y="133"/>
                  </a:lnTo>
                  <a:lnTo>
                    <a:pt x="127" y="133"/>
                  </a:lnTo>
                  <a:lnTo>
                    <a:pt x="132" y="133"/>
                  </a:lnTo>
                  <a:lnTo>
                    <a:pt x="138" y="133"/>
                  </a:lnTo>
                  <a:lnTo>
                    <a:pt x="138" y="127"/>
                  </a:lnTo>
                  <a:lnTo>
                    <a:pt x="148" y="127"/>
                  </a:lnTo>
                  <a:lnTo>
                    <a:pt x="159" y="122"/>
                  </a:lnTo>
                  <a:lnTo>
                    <a:pt x="164" y="117"/>
                  </a:lnTo>
                  <a:lnTo>
                    <a:pt x="175" y="117"/>
                  </a:lnTo>
                  <a:lnTo>
                    <a:pt x="180" y="117"/>
                  </a:lnTo>
                  <a:lnTo>
                    <a:pt x="191" y="117"/>
                  </a:lnTo>
                  <a:lnTo>
                    <a:pt x="191" y="122"/>
                  </a:lnTo>
                  <a:lnTo>
                    <a:pt x="201" y="117"/>
                  </a:lnTo>
                  <a:lnTo>
                    <a:pt x="207" y="117"/>
                  </a:lnTo>
                  <a:lnTo>
                    <a:pt x="217" y="111"/>
                  </a:lnTo>
                  <a:lnTo>
                    <a:pt x="223" y="95"/>
                  </a:lnTo>
                  <a:lnTo>
                    <a:pt x="233" y="90"/>
                  </a:lnTo>
                  <a:lnTo>
                    <a:pt x="249" y="101"/>
                  </a:lnTo>
                  <a:lnTo>
                    <a:pt x="270" y="95"/>
                  </a:lnTo>
                  <a:lnTo>
                    <a:pt x="265" y="90"/>
                  </a:lnTo>
                  <a:lnTo>
                    <a:pt x="270" y="85"/>
                  </a:lnTo>
                  <a:lnTo>
                    <a:pt x="270" y="79"/>
                  </a:lnTo>
                  <a:lnTo>
                    <a:pt x="281" y="74"/>
                  </a:lnTo>
                  <a:lnTo>
                    <a:pt x="276" y="74"/>
                  </a:lnTo>
                  <a:lnTo>
                    <a:pt x="270" y="69"/>
                  </a:lnTo>
                  <a:lnTo>
                    <a:pt x="270" y="64"/>
                  </a:lnTo>
                  <a:lnTo>
                    <a:pt x="265" y="58"/>
                  </a:lnTo>
                  <a:lnTo>
                    <a:pt x="265" y="53"/>
                  </a:lnTo>
                  <a:lnTo>
                    <a:pt x="265" y="48"/>
                  </a:lnTo>
                  <a:lnTo>
                    <a:pt x="270" y="53"/>
                  </a:lnTo>
                  <a:lnTo>
                    <a:pt x="276" y="48"/>
                  </a:lnTo>
                  <a:lnTo>
                    <a:pt x="281" y="48"/>
                  </a:lnTo>
                  <a:lnTo>
                    <a:pt x="281" y="53"/>
                  </a:lnTo>
                  <a:lnTo>
                    <a:pt x="286" y="48"/>
                  </a:lnTo>
                  <a:lnTo>
                    <a:pt x="297" y="48"/>
                  </a:lnTo>
                  <a:lnTo>
                    <a:pt x="308" y="48"/>
                  </a:lnTo>
                  <a:lnTo>
                    <a:pt x="313" y="42"/>
                  </a:lnTo>
                  <a:lnTo>
                    <a:pt x="313" y="48"/>
                  </a:lnTo>
                  <a:lnTo>
                    <a:pt x="318" y="48"/>
                  </a:lnTo>
                  <a:lnTo>
                    <a:pt x="313" y="48"/>
                  </a:lnTo>
                  <a:lnTo>
                    <a:pt x="318" y="42"/>
                  </a:lnTo>
                  <a:lnTo>
                    <a:pt x="318" y="37"/>
                  </a:lnTo>
                  <a:lnTo>
                    <a:pt x="324" y="32"/>
                  </a:lnTo>
                  <a:lnTo>
                    <a:pt x="324" y="26"/>
                  </a:lnTo>
                  <a:lnTo>
                    <a:pt x="324" y="21"/>
                  </a:lnTo>
                  <a:lnTo>
                    <a:pt x="324" y="16"/>
                  </a:lnTo>
                  <a:lnTo>
                    <a:pt x="329" y="10"/>
                  </a:lnTo>
                  <a:lnTo>
                    <a:pt x="350" y="21"/>
                  </a:lnTo>
                  <a:lnTo>
                    <a:pt x="356" y="26"/>
                  </a:lnTo>
                  <a:lnTo>
                    <a:pt x="356" y="16"/>
                  </a:lnTo>
                  <a:lnTo>
                    <a:pt x="350" y="16"/>
                  </a:lnTo>
                  <a:lnTo>
                    <a:pt x="350" y="0"/>
                  </a:lnTo>
                  <a:lnTo>
                    <a:pt x="356" y="0"/>
                  </a:lnTo>
                  <a:lnTo>
                    <a:pt x="361" y="0"/>
                  </a:lnTo>
                  <a:lnTo>
                    <a:pt x="377" y="10"/>
                  </a:lnTo>
                  <a:lnTo>
                    <a:pt x="382" y="21"/>
                  </a:lnTo>
                  <a:lnTo>
                    <a:pt x="393" y="16"/>
                  </a:lnTo>
                  <a:lnTo>
                    <a:pt x="398" y="10"/>
                  </a:lnTo>
                  <a:lnTo>
                    <a:pt x="398" y="16"/>
                  </a:lnTo>
                  <a:lnTo>
                    <a:pt x="403" y="16"/>
                  </a:lnTo>
                  <a:lnTo>
                    <a:pt x="409" y="16"/>
                  </a:lnTo>
                  <a:lnTo>
                    <a:pt x="419" y="16"/>
                  </a:lnTo>
                  <a:lnTo>
                    <a:pt x="430" y="16"/>
                  </a:lnTo>
                  <a:lnTo>
                    <a:pt x="441" y="16"/>
                  </a:lnTo>
                  <a:lnTo>
                    <a:pt x="446" y="16"/>
                  </a:lnTo>
                  <a:lnTo>
                    <a:pt x="451" y="21"/>
                  </a:lnTo>
                  <a:lnTo>
                    <a:pt x="456" y="21"/>
                  </a:lnTo>
                  <a:lnTo>
                    <a:pt x="467" y="42"/>
                  </a:lnTo>
                  <a:lnTo>
                    <a:pt x="478" y="42"/>
                  </a:lnTo>
                  <a:lnTo>
                    <a:pt x="483" y="48"/>
                  </a:lnTo>
                  <a:lnTo>
                    <a:pt x="494" y="48"/>
                  </a:lnTo>
                  <a:lnTo>
                    <a:pt x="494" y="53"/>
                  </a:lnTo>
                  <a:lnTo>
                    <a:pt x="510" y="42"/>
                  </a:lnTo>
                  <a:lnTo>
                    <a:pt x="515" y="37"/>
                  </a:lnTo>
                  <a:lnTo>
                    <a:pt x="520" y="37"/>
                  </a:lnTo>
                  <a:lnTo>
                    <a:pt x="520" y="32"/>
                  </a:lnTo>
                  <a:lnTo>
                    <a:pt x="526" y="26"/>
                  </a:lnTo>
                  <a:lnTo>
                    <a:pt x="541" y="26"/>
                  </a:lnTo>
                  <a:lnTo>
                    <a:pt x="552" y="21"/>
                  </a:lnTo>
                  <a:lnTo>
                    <a:pt x="563" y="21"/>
                  </a:lnTo>
                  <a:lnTo>
                    <a:pt x="568" y="26"/>
                  </a:lnTo>
                  <a:lnTo>
                    <a:pt x="568" y="32"/>
                  </a:lnTo>
                  <a:lnTo>
                    <a:pt x="573" y="42"/>
                  </a:lnTo>
                  <a:lnTo>
                    <a:pt x="579" y="42"/>
                  </a:lnTo>
                  <a:lnTo>
                    <a:pt x="579" y="53"/>
                  </a:lnTo>
                  <a:lnTo>
                    <a:pt x="589" y="58"/>
                  </a:lnTo>
                  <a:lnTo>
                    <a:pt x="584" y="64"/>
                  </a:lnTo>
                  <a:lnTo>
                    <a:pt x="589" y="74"/>
                  </a:lnTo>
                  <a:lnTo>
                    <a:pt x="584" y="74"/>
                  </a:lnTo>
                  <a:lnTo>
                    <a:pt x="589" y="79"/>
                  </a:lnTo>
                  <a:lnTo>
                    <a:pt x="584" y="79"/>
                  </a:lnTo>
                  <a:lnTo>
                    <a:pt x="589" y="85"/>
                  </a:lnTo>
                  <a:lnTo>
                    <a:pt x="589" y="90"/>
                  </a:lnTo>
                  <a:lnTo>
                    <a:pt x="584" y="101"/>
                  </a:lnTo>
                  <a:lnTo>
                    <a:pt x="589" y="101"/>
                  </a:lnTo>
                  <a:lnTo>
                    <a:pt x="584" y="101"/>
                  </a:lnTo>
                  <a:lnTo>
                    <a:pt x="589" y="106"/>
                  </a:lnTo>
                  <a:lnTo>
                    <a:pt x="595" y="111"/>
                  </a:lnTo>
                  <a:lnTo>
                    <a:pt x="595" y="117"/>
                  </a:lnTo>
                  <a:lnTo>
                    <a:pt x="595" y="122"/>
                  </a:lnTo>
                  <a:lnTo>
                    <a:pt x="600" y="127"/>
                  </a:lnTo>
                  <a:lnTo>
                    <a:pt x="600" y="133"/>
                  </a:lnTo>
                  <a:lnTo>
                    <a:pt x="605" y="138"/>
                  </a:lnTo>
                  <a:lnTo>
                    <a:pt x="616" y="133"/>
                  </a:lnTo>
                  <a:lnTo>
                    <a:pt x="616" y="138"/>
                  </a:lnTo>
                  <a:lnTo>
                    <a:pt x="621" y="138"/>
                  </a:lnTo>
                  <a:lnTo>
                    <a:pt x="621" y="143"/>
                  </a:lnTo>
                  <a:lnTo>
                    <a:pt x="626" y="143"/>
                  </a:lnTo>
                  <a:lnTo>
                    <a:pt x="626" y="154"/>
                  </a:lnTo>
                  <a:lnTo>
                    <a:pt x="621" y="154"/>
                  </a:lnTo>
                  <a:lnTo>
                    <a:pt x="616" y="154"/>
                  </a:lnTo>
                  <a:lnTo>
                    <a:pt x="611" y="164"/>
                  </a:lnTo>
                  <a:lnTo>
                    <a:pt x="616" y="164"/>
                  </a:lnTo>
                  <a:lnTo>
                    <a:pt x="616" y="180"/>
                  </a:lnTo>
                  <a:lnTo>
                    <a:pt x="616" y="186"/>
                  </a:lnTo>
                  <a:lnTo>
                    <a:pt x="621" y="191"/>
                  </a:lnTo>
                  <a:lnTo>
                    <a:pt x="621" y="202"/>
                  </a:lnTo>
                  <a:lnTo>
                    <a:pt x="621" y="207"/>
                  </a:lnTo>
                  <a:lnTo>
                    <a:pt x="621" y="212"/>
                  </a:lnTo>
                  <a:lnTo>
                    <a:pt x="611" y="212"/>
                  </a:lnTo>
                  <a:lnTo>
                    <a:pt x="611" y="207"/>
                  </a:lnTo>
                  <a:lnTo>
                    <a:pt x="595" y="207"/>
                  </a:lnTo>
                  <a:lnTo>
                    <a:pt x="595" y="223"/>
                  </a:lnTo>
                  <a:lnTo>
                    <a:pt x="605" y="223"/>
                  </a:lnTo>
                  <a:lnTo>
                    <a:pt x="605" y="234"/>
                  </a:lnTo>
                  <a:lnTo>
                    <a:pt x="605" y="239"/>
                  </a:lnTo>
                  <a:lnTo>
                    <a:pt x="611" y="239"/>
                  </a:lnTo>
                  <a:lnTo>
                    <a:pt x="611" y="244"/>
                  </a:lnTo>
                  <a:lnTo>
                    <a:pt x="616" y="244"/>
                  </a:lnTo>
                  <a:lnTo>
                    <a:pt x="611" y="249"/>
                  </a:lnTo>
                  <a:lnTo>
                    <a:pt x="621" y="255"/>
                  </a:lnTo>
                  <a:lnTo>
                    <a:pt x="626" y="249"/>
                  </a:lnTo>
                  <a:lnTo>
                    <a:pt x="632" y="244"/>
                  </a:lnTo>
                  <a:lnTo>
                    <a:pt x="632" y="239"/>
                  </a:lnTo>
                  <a:lnTo>
                    <a:pt x="642" y="239"/>
                  </a:lnTo>
                  <a:lnTo>
                    <a:pt x="658" y="239"/>
                  </a:lnTo>
                  <a:lnTo>
                    <a:pt x="658" y="249"/>
                  </a:lnTo>
                  <a:lnTo>
                    <a:pt x="669" y="249"/>
                  </a:lnTo>
                  <a:lnTo>
                    <a:pt x="680" y="249"/>
                  </a:lnTo>
                  <a:lnTo>
                    <a:pt x="685" y="249"/>
                  </a:lnTo>
                  <a:lnTo>
                    <a:pt x="690" y="239"/>
                  </a:lnTo>
                  <a:lnTo>
                    <a:pt x="685" y="234"/>
                  </a:lnTo>
                  <a:lnTo>
                    <a:pt x="685" y="223"/>
                  </a:lnTo>
                  <a:lnTo>
                    <a:pt x="706" y="223"/>
                  </a:lnTo>
                  <a:lnTo>
                    <a:pt x="722" y="228"/>
                  </a:lnTo>
                  <a:lnTo>
                    <a:pt x="722" y="234"/>
                  </a:lnTo>
                  <a:lnTo>
                    <a:pt x="727" y="234"/>
                  </a:lnTo>
                  <a:lnTo>
                    <a:pt x="727" y="239"/>
                  </a:lnTo>
                  <a:lnTo>
                    <a:pt x="738" y="244"/>
                  </a:lnTo>
                  <a:lnTo>
                    <a:pt x="738" y="234"/>
                  </a:lnTo>
                  <a:lnTo>
                    <a:pt x="738" y="228"/>
                  </a:lnTo>
                  <a:lnTo>
                    <a:pt x="722" y="223"/>
                  </a:lnTo>
                  <a:lnTo>
                    <a:pt x="727" y="212"/>
                  </a:lnTo>
                  <a:lnTo>
                    <a:pt x="727" y="207"/>
                  </a:lnTo>
                  <a:lnTo>
                    <a:pt x="722" y="207"/>
                  </a:lnTo>
                  <a:lnTo>
                    <a:pt x="722" y="202"/>
                  </a:lnTo>
                  <a:lnTo>
                    <a:pt x="717" y="202"/>
                  </a:lnTo>
                  <a:lnTo>
                    <a:pt x="717" y="196"/>
                  </a:lnTo>
                  <a:lnTo>
                    <a:pt x="733" y="196"/>
                  </a:lnTo>
                  <a:lnTo>
                    <a:pt x="743" y="202"/>
                  </a:lnTo>
                  <a:lnTo>
                    <a:pt x="749" y="207"/>
                  </a:lnTo>
                  <a:lnTo>
                    <a:pt x="749" y="218"/>
                  </a:lnTo>
                  <a:lnTo>
                    <a:pt x="754" y="218"/>
                  </a:lnTo>
                  <a:lnTo>
                    <a:pt x="749" y="228"/>
                  </a:lnTo>
                  <a:lnTo>
                    <a:pt x="754" y="234"/>
                  </a:lnTo>
                  <a:lnTo>
                    <a:pt x="765" y="239"/>
                  </a:lnTo>
                  <a:lnTo>
                    <a:pt x="775" y="239"/>
                  </a:lnTo>
                  <a:lnTo>
                    <a:pt x="775" y="244"/>
                  </a:lnTo>
                  <a:lnTo>
                    <a:pt x="765" y="244"/>
                  </a:lnTo>
                  <a:lnTo>
                    <a:pt x="759" y="244"/>
                  </a:lnTo>
                  <a:lnTo>
                    <a:pt x="759" y="249"/>
                  </a:lnTo>
                  <a:lnTo>
                    <a:pt x="765" y="249"/>
                  </a:lnTo>
                  <a:lnTo>
                    <a:pt x="765" y="255"/>
                  </a:lnTo>
                  <a:lnTo>
                    <a:pt x="770" y="255"/>
                  </a:lnTo>
                  <a:lnTo>
                    <a:pt x="765" y="265"/>
                  </a:lnTo>
                  <a:lnTo>
                    <a:pt x="759" y="276"/>
                  </a:lnTo>
                  <a:lnTo>
                    <a:pt x="770" y="281"/>
                  </a:lnTo>
                  <a:lnTo>
                    <a:pt x="775" y="287"/>
                  </a:lnTo>
                  <a:lnTo>
                    <a:pt x="781" y="271"/>
                  </a:lnTo>
                  <a:lnTo>
                    <a:pt x="802" y="271"/>
                  </a:lnTo>
                  <a:lnTo>
                    <a:pt x="802" y="260"/>
                  </a:lnTo>
                  <a:lnTo>
                    <a:pt x="797" y="255"/>
                  </a:lnTo>
                  <a:lnTo>
                    <a:pt x="786" y="255"/>
                  </a:lnTo>
                  <a:lnTo>
                    <a:pt x="781" y="255"/>
                  </a:lnTo>
                  <a:lnTo>
                    <a:pt x="781" y="239"/>
                  </a:lnTo>
                  <a:lnTo>
                    <a:pt x="786" y="239"/>
                  </a:lnTo>
                  <a:lnTo>
                    <a:pt x="802" y="239"/>
                  </a:lnTo>
                  <a:lnTo>
                    <a:pt x="812" y="239"/>
                  </a:lnTo>
                  <a:lnTo>
                    <a:pt x="812" y="244"/>
                  </a:lnTo>
                  <a:lnTo>
                    <a:pt x="834" y="244"/>
                  </a:lnTo>
                  <a:lnTo>
                    <a:pt x="834" y="249"/>
                  </a:lnTo>
                  <a:lnTo>
                    <a:pt x="839" y="249"/>
                  </a:lnTo>
                  <a:lnTo>
                    <a:pt x="839" y="255"/>
                  </a:lnTo>
                  <a:lnTo>
                    <a:pt x="844" y="255"/>
                  </a:lnTo>
                  <a:lnTo>
                    <a:pt x="844" y="260"/>
                  </a:lnTo>
                  <a:lnTo>
                    <a:pt x="850" y="265"/>
                  </a:lnTo>
                  <a:lnTo>
                    <a:pt x="871" y="265"/>
                  </a:lnTo>
                  <a:lnTo>
                    <a:pt x="871" y="271"/>
                  </a:lnTo>
                  <a:lnTo>
                    <a:pt x="882" y="265"/>
                  </a:lnTo>
                  <a:lnTo>
                    <a:pt x="882" y="260"/>
                  </a:lnTo>
                  <a:lnTo>
                    <a:pt x="887" y="265"/>
                  </a:lnTo>
                  <a:lnTo>
                    <a:pt x="892" y="265"/>
                  </a:lnTo>
                  <a:lnTo>
                    <a:pt x="897" y="265"/>
                  </a:lnTo>
                  <a:lnTo>
                    <a:pt x="897" y="260"/>
                  </a:lnTo>
                  <a:lnTo>
                    <a:pt x="897" y="255"/>
                  </a:lnTo>
                  <a:lnTo>
                    <a:pt x="903" y="249"/>
                  </a:lnTo>
                  <a:lnTo>
                    <a:pt x="908" y="255"/>
                  </a:lnTo>
                  <a:lnTo>
                    <a:pt x="913" y="244"/>
                  </a:lnTo>
                  <a:lnTo>
                    <a:pt x="908" y="239"/>
                  </a:lnTo>
                  <a:lnTo>
                    <a:pt x="919" y="239"/>
                  </a:lnTo>
                  <a:lnTo>
                    <a:pt x="919" y="244"/>
                  </a:lnTo>
                  <a:lnTo>
                    <a:pt x="924" y="244"/>
                  </a:lnTo>
                  <a:lnTo>
                    <a:pt x="919" y="281"/>
                  </a:lnTo>
                  <a:lnTo>
                    <a:pt x="892" y="281"/>
                  </a:lnTo>
                  <a:lnTo>
                    <a:pt x="887" y="287"/>
                  </a:lnTo>
                  <a:lnTo>
                    <a:pt x="887" y="292"/>
                  </a:lnTo>
                  <a:lnTo>
                    <a:pt x="892" y="292"/>
                  </a:lnTo>
                  <a:lnTo>
                    <a:pt x="887" y="297"/>
                  </a:lnTo>
                  <a:lnTo>
                    <a:pt x="882" y="297"/>
                  </a:lnTo>
                  <a:lnTo>
                    <a:pt x="882" y="303"/>
                  </a:lnTo>
                  <a:lnTo>
                    <a:pt x="876" y="324"/>
                  </a:lnTo>
                  <a:lnTo>
                    <a:pt x="871" y="324"/>
                  </a:lnTo>
                  <a:lnTo>
                    <a:pt x="871" y="329"/>
                  </a:lnTo>
                  <a:lnTo>
                    <a:pt x="876" y="329"/>
                  </a:lnTo>
                  <a:lnTo>
                    <a:pt x="871" y="345"/>
                  </a:lnTo>
                  <a:lnTo>
                    <a:pt x="887" y="350"/>
                  </a:lnTo>
                  <a:lnTo>
                    <a:pt x="892" y="350"/>
                  </a:lnTo>
                  <a:lnTo>
                    <a:pt x="892" y="361"/>
                  </a:lnTo>
                  <a:lnTo>
                    <a:pt x="887" y="361"/>
                  </a:lnTo>
                  <a:lnTo>
                    <a:pt x="897" y="366"/>
                  </a:lnTo>
                  <a:lnTo>
                    <a:pt x="919" y="398"/>
                  </a:lnTo>
                  <a:lnTo>
                    <a:pt x="919" y="404"/>
                  </a:lnTo>
                  <a:lnTo>
                    <a:pt x="913" y="404"/>
                  </a:lnTo>
                  <a:lnTo>
                    <a:pt x="908" y="404"/>
                  </a:lnTo>
                  <a:lnTo>
                    <a:pt x="897" y="398"/>
                  </a:lnTo>
                  <a:lnTo>
                    <a:pt x="897" y="409"/>
                  </a:lnTo>
                  <a:lnTo>
                    <a:pt x="897" y="420"/>
                  </a:lnTo>
                  <a:lnTo>
                    <a:pt x="903" y="435"/>
                  </a:lnTo>
                  <a:lnTo>
                    <a:pt x="908" y="430"/>
                  </a:lnTo>
                  <a:lnTo>
                    <a:pt x="929" y="414"/>
                  </a:lnTo>
                  <a:lnTo>
                    <a:pt x="935" y="414"/>
                  </a:lnTo>
                  <a:lnTo>
                    <a:pt x="945" y="420"/>
                  </a:lnTo>
                  <a:lnTo>
                    <a:pt x="940" y="425"/>
                  </a:lnTo>
                  <a:lnTo>
                    <a:pt x="935" y="430"/>
                  </a:lnTo>
                  <a:lnTo>
                    <a:pt x="929" y="435"/>
                  </a:lnTo>
                  <a:lnTo>
                    <a:pt x="929" y="441"/>
                  </a:lnTo>
                  <a:lnTo>
                    <a:pt x="924" y="451"/>
                  </a:lnTo>
                  <a:lnTo>
                    <a:pt x="919" y="457"/>
                  </a:lnTo>
                  <a:lnTo>
                    <a:pt x="919" y="462"/>
                  </a:lnTo>
                  <a:lnTo>
                    <a:pt x="913" y="467"/>
                  </a:lnTo>
                  <a:lnTo>
                    <a:pt x="919" y="467"/>
                  </a:lnTo>
                  <a:lnTo>
                    <a:pt x="924" y="462"/>
                  </a:lnTo>
                  <a:lnTo>
                    <a:pt x="929" y="462"/>
                  </a:lnTo>
                  <a:lnTo>
                    <a:pt x="935" y="467"/>
                  </a:lnTo>
                  <a:lnTo>
                    <a:pt x="929" y="473"/>
                  </a:lnTo>
                  <a:lnTo>
                    <a:pt x="929" y="478"/>
                  </a:lnTo>
                  <a:lnTo>
                    <a:pt x="929" y="483"/>
                  </a:lnTo>
                  <a:lnTo>
                    <a:pt x="929" y="489"/>
                  </a:lnTo>
                  <a:lnTo>
                    <a:pt x="929" y="494"/>
                  </a:lnTo>
                  <a:lnTo>
                    <a:pt x="935" y="494"/>
                  </a:lnTo>
                  <a:lnTo>
                    <a:pt x="940" y="494"/>
                  </a:lnTo>
                  <a:lnTo>
                    <a:pt x="945" y="494"/>
                  </a:lnTo>
                  <a:lnTo>
                    <a:pt x="951" y="489"/>
                  </a:lnTo>
                  <a:lnTo>
                    <a:pt x="956" y="478"/>
                  </a:lnTo>
                  <a:lnTo>
                    <a:pt x="956" y="473"/>
                  </a:lnTo>
                  <a:lnTo>
                    <a:pt x="967" y="473"/>
                  </a:lnTo>
                  <a:lnTo>
                    <a:pt x="972" y="467"/>
                  </a:lnTo>
                  <a:lnTo>
                    <a:pt x="972" y="473"/>
                  </a:lnTo>
                  <a:lnTo>
                    <a:pt x="977" y="478"/>
                  </a:lnTo>
                  <a:lnTo>
                    <a:pt x="982" y="483"/>
                  </a:lnTo>
                  <a:lnTo>
                    <a:pt x="977" y="483"/>
                  </a:lnTo>
                  <a:lnTo>
                    <a:pt x="977" y="499"/>
                  </a:lnTo>
                  <a:lnTo>
                    <a:pt x="967" y="499"/>
                  </a:lnTo>
                  <a:lnTo>
                    <a:pt x="967" y="520"/>
                  </a:lnTo>
                  <a:lnTo>
                    <a:pt x="961" y="520"/>
                  </a:lnTo>
                  <a:lnTo>
                    <a:pt x="956" y="515"/>
                  </a:lnTo>
                  <a:lnTo>
                    <a:pt x="951" y="515"/>
                  </a:lnTo>
                  <a:lnTo>
                    <a:pt x="945" y="510"/>
                  </a:lnTo>
                  <a:lnTo>
                    <a:pt x="940" y="515"/>
                  </a:lnTo>
                  <a:lnTo>
                    <a:pt x="940" y="520"/>
                  </a:lnTo>
                  <a:lnTo>
                    <a:pt x="951" y="526"/>
                  </a:lnTo>
                  <a:lnTo>
                    <a:pt x="967" y="526"/>
                  </a:lnTo>
                  <a:lnTo>
                    <a:pt x="967" y="531"/>
                  </a:lnTo>
                  <a:lnTo>
                    <a:pt x="924" y="536"/>
                  </a:lnTo>
                  <a:lnTo>
                    <a:pt x="919" y="526"/>
                  </a:lnTo>
                  <a:lnTo>
                    <a:pt x="908" y="526"/>
                  </a:lnTo>
                  <a:lnTo>
                    <a:pt x="903" y="520"/>
                  </a:lnTo>
                  <a:lnTo>
                    <a:pt x="897" y="520"/>
                  </a:lnTo>
                  <a:lnTo>
                    <a:pt x="892" y="520"/>
                  </a:lnTo>
                  <a:lnTo>
                    <a:pt x="882" y="515"/>
                  </a:lnTo>
                  <a:lnTo>
                    <a:pt x="871" y="515"/>
                  </a:lnTo>
                  <a:lnTo>
                    <a:pt x="860" y="510"/>
                  </a:lnTo>
                  <a:lnTo>
                    <a:pt x="839" y="526"/>
                  </a:lnTo>
                  <a:lnTo>
                    <a:pt x="834" y="542"/>
                  </a:lnTo>
                  <a:lnTo>
                    <a:pt x="812" y="590"/>
                  </a:lnTo>
                  <a:lnTo>
                    <a:pt x="802" y="579"/>
                  </a:lnTo>
                  <a:lnTo>
                    <a:pt x="797" y="574"/>
                  </a:lnTo>
                  <a:lnTo>
                    <a:pt x="797" y="568"/>
                  </a:lnTo>
                  <a:lnTo>
                    <a:pt x="791" y="563"/>
                  </a:lnTo>
                  <a:lnTo>
                    <a:pt x="781" y="568"/>
                  </a:lnTo>
                  <a:lnTo>
                    <a:pt x="775" y="574"/>
                  </a:lnTo>
                  <a:lnTo>
                    <a:pt x="759" y="574"/>
                  </a:lnTo>
                  <a:lnTo>
                    <a:pt x="754" y="574"/>
                  </a:lnTo>
                  <a:lnTo>
                    <a:pt x="749" y="568"/>
                  </a:lnTo>
                  <a:lnTo>
                    <a:pt x="738" y="563"/>
                  </a:lnTo>
                  <a:lnTo>
                    <a:pt x="727" y="574"/>
                  </a:lnTo>
                  <a:lnTo>
                    <a:pt x="722" y="574"/>
                  </a:lnTo>
                  <a:lnTo>
                    <a:pt x="669" y="536"/>
                  </a:lnTo>
                  <a:lnTo>
                    <a:pt x="653" y="547"/>
                  </a:lnTo>
                  <a:lnTo>
                    <a:pt x="648" y="558"/>
                  </a:lnTo>
                  <a:lnTo>
                    <a:pt x="642" y="574"/>
                  </a:lnTo>
                  <a:lnTo>
                    <a:pt x="642" y="579"/>
                  </a:lnTo>
                  <a:lnTo>
                    <a:pt x="642" y="590"/>
                  </a:lnTo>
                  <a:lnTo>
                    <a:pt x="637" y="590"/>
                  </a:lnTo>
                  <a:lnTo>
                    <a:pt x="632" y="595"/>
                  </a:lnTo>
                  <a:lnTo>
                    <a:pt x="632" y="600"/>
                  </a:lnTo>
                  <a:lnTo>
                    <a:pt x="626" y="605"/>
                  </a:lnTo>
                  <a:lnTo>
                    <a:pt x="616" y="605"/>
                  </a:lnTo>
                  <a:lnTo>
                    <a:pt x="616" y="611"/>
                  </a:lnTo>
                  <a:lnTo>
                    <a:pt x="611" y="616"/>
                  </a:lnTo>
                  <a:lnTo>
                    <a:pt x="605" y="605"/>
                  </a:lnTo>
                  <a:lnTo>
                    <a:pt x="600" y="600"/>
                  </a:lnTo>
                  <a:lnTo>
                    <a:pt x="595" y="600"/>
                  </a:lnTo>
                  <a:lnTo>
                    <a:pt x="589" y="600"/>
                  </a:lnTo>
                  <a:lnTo>
                    <a:pt x="579" y="605"/>
                  </a:lnTo>
                  <a:lnTo>
                    <a:pt x="573" y="595"/>
                  </a:lnTo>
                  <a:lnTo>
                    <a:pt x="563" y="595"/>
                  </a:lnTo>
                  <a:lnTo>
                    <a:pt x="563" y="584"/>
                  </a:lnTo>
                  <a:lnTo>
                    <a:pt x="557" y="584"/>
                  </a:lnTo>
                  <a:lnTo>
                    <a:pt x="552" y="584"/>
                  </a:lnTo>
                  <a:lnTo>
                    <a:pt x="547" y="579"/>
                  </a:lnTo>
                  <a:lnTo>
                    <a:pt x="547" y="574"/>
                  </a:lnTo>
                  <a:lnTo>
                    <a:pt x="547" y="568"/>
                  </a:lnTo>
                  <a:lnTo>
                    <a:pt x="552" y="568"/>
                  </a:lnTo>
                  <a:lnTo>
                    <a:pt x="552" y="563"/>
                  </a:lnTo>
                  <a:lnTo>
                    <a:pt x="552" y="558"/>
                  </a:lnTo>
                  <a:lnTo>
                    <a:pt x="547" y="552"/>
                  </a:lnTo>
                  <a:lnTo>
                    <a:pt x="547" y="547"/>
                  </a:lnTo>
                  <a:lnTo>
                    <a:pt x="541" y="547"/>
                  </a:lnTo>
                  <a:lnTo>
                    <a:pt x="536" y="542"/>
                  </a:lnTo>
                  <a:lnTo>
                    <a:pt x="531" y="542"/>
                  </a:lnTo>
                  <a:lnTo>
                    <a:pt x="536" y="547"/>
                  </a:lnTo>
                  <a:lnTo>
                    <a:pt x="536" y="552"/>
                  </a:lnTo>
                  <a:lnTo>
                    <a:pt x="531" y="552"/>
                  </a:lnTo>
                  <a:lnTo>
                    <a:pt x="526" y="558"/>
                  </a:lnTo>
                  <a:lnTo>
                    <a:pt x="515" y="563"/>
                  </a:lnTo>
                  <a:lnTo>
                    <a:pt x="515" y="568"/>
                  </a:lnTo>
                  <a:lnTo>
                    <a:pt x="504" y="579"/>
                  </a:lnTo>
                  <a:lnTo>
                    <a:pt x="515" y="584"/>
                  </a:lnTo>
                  <a:lnTo>
                    <a:pt x="510" y="590"/>
                  </a:lnTo>
                  <a:lnTo>
                    <a:pt x="504" y="590"/>
                  </a:lnTo>
                  <a:lnTo>
                    <a:pt x="510" y="595"/>
                  </a:lnTo>
                  <a:lnTo>
                    <a:pt x="504" y="595"/>
                  </a:lnTo>
                  <a:lnTo>
                    <a:pt x="499" y="590"/>
                  </a:lnTo>
                  <a:lnTo>
                    <a:pt x="499" y="584"/>
                  </a:lnTo>
                  <a:lnTo>
                    <a:pt x="494" y="579"/>
                  </a:lnTo>
                  <a:lnTo>
                    <a:pt x="488" y="579"/>
                  </a:lnTo>
                  <a:lnTo>
                    <a:pt x="483" y="579"/>
                  </a:lnTo>
                  <a:lnTo>
                    <a:pt x="478" y="579"/>
                  </a:lnTo>
                  <a:lnTo>
                    <a:pt x="472" y="584"/>
                  </a:lnTo>
                  <a:lnTo>
                    <a:pt x="462" y="584"/>
                  </a:lnTo>
                  <a:lnTo>
                    <a:pt x="462" y="590"/>
                  </a:lnTo>
                  <a:lnTo>
                    <a:pt x="462" y="595"/>
                  </a:lnTo>
                  <a:lnTo>
                    <a:pt x="456" y="595"/>
                  </a:lnTo>
                  <a:lnTo>
                    <a:pt x="451" y="595"/>
                  </a:lnTo>
                  <a:lnTo>
                    <a:pt x="446" y="600"/>
                  </a:lnTo>
                  <a:lnTo>
                    <a:pt x="441" y="605"/>
                  </a:lnTo>
                  <a:lnTo>
                    <a:pt x="435" y="595"/>
                  </a:lnTo>
                  <a:lnTo>
                    <a:pt x="430" y="600"/>
                  </a:lnTo>
                  <a:lnTo>
                    <a:pt x="425" y="600"/>
                  </a:lnTo>
                  <a:lnTo>
                    <a:pt x="419" y="600"/>
                  </a:lnTo>
                  <a:lnTo>
                    <a:pt x="419" y="605"/>
                  </a:lnTo>
                  <a:lnTo>
                    <a:pt x="409" y="595"/>
                  </a:lnTo>
                  <a:lnTo>
                    <a:pt x="409" y="590"/>
                  </a:lnTo>
                  <a:lnTo>
                    <a:pt x="414" y="584"/>
                  </a:lnTo>
                  <a:lnTo>
                    <a:pt x="409" y="579"/>
                  </a:lnTo>
                  <a:lnTo>
                    <a:pt x="414" y="574"/>
                  </a:lnTo>
                  <a:lnTo>
                    <a:pt x="409" y="568"/>
                  </a:lnTo>
                  <a:lnTo>
                    <a:pt x="409" y="558"/>
                  </a:lnTo>
                  <a:lnTo>
                    <a:pt x="403" y="558"/>
                  </a:lnTo>
                  <a:lnTo>
                    <a:pt x="393" y="558"/>
                  </a:lnTo>
                  <a:lnTo>
                    <a:pt x="393" y="563"/>
                  </a:lnTo>
                  <a:lnTo>
                    <a:pt x="387" y="563"/>
                  </a:lnTo>
                  <a:lnTo>
                    <a:pt x="387" y="558"/>
                  </a:lnTo>
                  <a:lnTo>
                    <a:pt x="382" y="558"/>
                  </a:lnTo>
                  <a:lnTo>
                    <a:pt x="377" y="558"/>
                  </a:lnTo>
                  <a:lnTo>
                    <a:pt x="377" y="563"/>
                  </a:lnTo>
                  <a:lnTo>
                    <a:pt x="371" y="568"/>
                  </a:lnTo>
                  <a:lnTo>
                    <a:pt x="366" y="563"/>
                  </a:lnTo>
                  <a:lnTo>
                    <a:pt x="350" y="542"/>
                  </a:lnTo>
                  <a:lnTo>
                    <a:pt x="356" y="542"/>
                  </a:lnTo>
                  <a:lnTo>
                    <a:pt x="350" y="536"/>
                  </a:lnTo>
                  <a:lnTo>
                    <a:pt x="350" y="531"/>
                  </a:lnTo>
                  <a:lnTo>
                    <a:pt x="345" y="526"/>
                  </a:lnTo>
                  <a:lnTo>
                    <a:pt x="340" y="526"/>
                  </a:lnTo>
                  <a:lnTo>
                    <a:pt x="334" y="531"/>
                  </a:lnTo>
                  <a:lnTo>
                    <a:pt x="329" y="531"/>
                  </a:lnTo>
                  <a:lnTo>
                    <a:pt x="324" y="531"/>
                  </a:lnTo>
                  <a:lnTo>
                    <a:pt x="318" y="531"/>
                  </a:lnTo>
                  <a:lnTo>
                    <a:pt x="318" y="542"/>
                  </a:lnTo>
                  <a:lnTo>
                    <a:pt x="313" y="542"/>
                  </a:lnTo>
                  <a:lnTo>
                    <a:pt x="308" y="536"/>
                  </a:lnTo>
                  <a:lnTo>
                    <a:pt x="302" y="547"/>
                  </a:lnTo>
                  <a:lnTo>
                    <a:pt x="297" y="552"/>
                  </a:lnTo>
                  <a:lnTo>
                    <a:pt x="297" y="558"/>
                  </a:lnTo>
                  <a:lnTo>
                    <a:pt x="292" y="558"/>
                  </a:lnTo>
                  <a:lnTo>
                    <a:pt x="292" y="568"/>
                  </a:lnTo>
                  <a:lnTo>
                    <a:pt x="281" y="568"/>
                  </a:lnTo>
                  <a:lnTo>
                    <a:pt x="276" y="574"/>
                  </a:lnTo>
                  <a:lnTo>
                    <a:pt x="270" y="574"/>
                  </a:lnTo>
                  <a:lnTo>
                    <a:pt x="270" y="579"/>
                  </a:lnTo>
                  <a:lnTo>
                    <a:pt x="265" y="579"/>
                  </a:lnTo>
                  <a:lnTo>
                    <a:pt x="249" y="579"/>
                  </a:lnTo>
                  <a:lnTo>
                    <a:pt x="249" y="584"/>
                  </a:lnTo>
                  <a:lnTo>
                    <a:pt x="249" y="595"/>
                  </a:lnTo>
                  <a:lnTo>
                    <a:pt x="255" y="595"/>
                  </a:lnTo>
                  <a:lnTo>
                    <a:pt x="255" y="600"/>
                  </a:lnTo>
                  <a:lnTo>
                    <a:pt x="249" y="611"/>
                  </a:lnTo>
                  <a:lnTo>
                    <a:pt x="249" y="616"/>
                  </a:lnTo>
                  <a:lnTo>
                    <a:pt x="249" y="621"/>
                  </a:lnTo>
                  <a:lnTo>
                    <a:pt x="239" y="616"/>
                  </a:lnTo>
                  <a:lnTo>
                    <a:pt x="239" y="621"/>
                  </a:lnTo>
                  <a:lnTo>
                    <a:pt x="239" y="627"/>
                  </a:lnTo>
                  <a:lnTo>
                    <a:pt x="233" y="637"/>
                  </a:lnTo>
                  <a:lnTo>
                    <a:pt x="228" y="632"/>
                  </a:lnTo>
                  <a:lnTo>
                    <a:pt x="223" y="621"/>
                  </a:lnTo>
                  <a:lnTo>
                    <a:pt x="212" y="616"/>
                  </a:lnTo>
                  <a:lnTo>
                    <a:pt x="207" y="616"/>
                  </a:lnTo>
                  <a:lnTo>
                    <a:pt x="201" y="611"/>
                  </a:lnTo>
                  <a:lnTo>
                    <a:pt x="196" y="605"/>
                  </a:lnTo>
                  <a:lnTo>
                    <a:pt x="185" y="605"/>
                  </a:lnTo>
                  <a:lnTo>
                    <a:pt x="164" y="605"/>
                  </a:lnTo>
                  <a:lnTo>
                    <a:pt x="164" y="648"/>
                  </a:lnTo>
                  <a:lnTo>
                    <a:pt x="143" y="637"/>
                  </a:lnTo>
                  <a:lnTo>
                    <a:pt x="138" y="643"/>
                  </a:lnTo>
                  <a:lnTo>
                    <a:pt x="132" y="643"/>
                  </a:lnTo>
                  <a:lnTo>
                    <a:pt x="127" y="643"/>
                  </a:lnTo>
                  <a:lnTo>
                    <a:pt x="116" y="643"/>
                  </a:lnTo>
                  <a:lnTo>
                    <a:pt x="106" y="637"/>
                  </a:lnTo>
                  <a:lnTo>
                    <a:pt x="100" y="637"/>
                  </a:lnTo>
                  <a:lnTo>
                    <a:pt x="85" y="637"/>
                  </a:lnTo>
                  <a:lnTo>
                    <a:pt x="74" y="637"/>
                  </a:lnTo>
                  <a:lnTo>
                    <a:pt x="74" y="616"/>
                  </a:lnTo>
                  <a:lnTo>
                    <a:pt x="63" y="616"/>
                  </a:lnTo>
                  <a:lnTo>
                    <a:pt x="53" y="616"/>
                  </a:lnTo>
                  <a:lnTo>
                    <a:pt x="31" y="627"/>
                  </a:lnTo>
                  <a:lnTo>
                    <a:pt x="15" y="600"/>
                  </a:lnTo>
                  <a:lnTo>
                    <a:pt x="5" y="600"/>
                  </a:lnTo>
                  <a:lnTo>
                    <a:pt x="5" y="584"/>
                  </a:lnTo>
                  <a:lnTo>
                    <a:pt x="10" y="536"/>
                  </a:lnTo>
                  <a:lnTo>
                    <a:pt x="21" y="536"/>
                  </a:lnTo>
                  <a:lnTo>
                    <a:pt x="21" y="510"/>
                  </a:lnTo>
                  <a:lnTo>
                    <a:pt x="42" y="510"/>
                  </a:lnTo>
                  <a:lnTo>
                    <a:pt x="47" y="499"/>
                  </a:lnTo>
                  <a:lnTo>
                    <a:pt x="31" y="494"/>
                  </a:lnTo>
                  <a:lnTo>
                    <a:pt x="15" y="494"/>
                  </a:lnTo>
                  <a:lnTo>
                    <a:pt x="15" y="483"/>
                  </a:lnTo>
                  <a:lnTo>
                    <a:pt x="15" y="478"/>
                  </a:lnTo>
                  <a:lnTo>
                    <a:pt x="31" y="467"/>
                  </a:lnTo>
                  <a:lnTo>
                    <a:pt x="58" y="473"/>
                  </a:lnTo>
                  <a:lnTo>
                    <a:pt x="53" y="462"/>
                  </a:lnTo>
                  <a:lnTo>
                    <a:pt x="37" y="451"/>
                  </a:lnTo>
                  <a:lnTo>
                    <a:pt x="37" y="441"/>
                  </a:lnTo>
                  <a:lnTo>
                    <a:pt x="37" y="388"/>
                  </a:lnTo>
                  <a:lnTo>
                    <a:pt x="21" y="388"/>
                  </a:lnTo>
                  <a:lnTo>
                    <a:pt x="21" y="366"/>
                  </a:lnTo>
                  <a:lnTo>
                    <a:pt x="26" y="356"/>
                  </a:lnTo>
                  <a:lnTo>
                    <a:pt x="31" y="356"/>
                  </a:lnTo>
                  <a:lnTo>
                    <a:pt x="31" y="329"/>
                  </a:lnTo>
                  <a:lnTo>
                    <a:pt x="15" y="329"/>
                  </a:lnTo>
                  <a:lnTo>
                    <a:pt x="15" y="319"/>
                  </a:lnTo>
                  <a:lnTo>
                    <a:pt x="15" y="303"/>
                  </a:lnTo>
                  <a:lnTo>
                    <a:pt x="10" y="297"/>
                  </a:lnTo>
                  <a:lnTo>
                    <a:pt x="0" y="292"/>
                  </a:lnTo>
                  <a:lnTo>
                    <a:pt x="26" y="276"/>
                  </a:lnTo>
                  <a:lnTo>
                    <a:pt x="42" y="271"/>
                  </a:lnTo>
                  <a:lnTo>
                    <a:pt x="47" y="271"/>
                  </a:lnTo>
                  <a:lnTo>
                    <a:pt x="42" y="255"/>
                  </a:lnTo>
                  <a:lnTo>
                    <a:pt x="31" y="255"/>
                  </a:lnTo>
                  <a:lnTo>
                    <a:pt x="15" y="239"/>
                  </a:lnTo>
                  <a:lnTo>
                    <a:pt x="26" y="234"/>
                  </a:lnTo>
                  <a:lnTo>
                    <a:pt x="31" y="228"/>
                  </a:lnTo>
                  <a:lnTo>
                    <a:pt x="26" y="218"/>
                  </a:lnTo>
                  <a:lnTo>
                    <a:pt x="21" y="196"/>
                  </a:lnTo>
                  <a:lnTo>
                    <a:pt x="26" y="191"/>
                  </a:lnTo>
                  <a:lnTo>
                    <a:pt x="21" y="175"/>
                  </a:lnTo>
                  <a:lnTo>
                    <a:pt x="21" y="159"/>
                  </a:lnTo>
                  <a:close/>
                </a:path>
              </a:pathLst>
            </a:custGeom>
            <a:solidFill>
              <a:srgbClr val="FFFFFF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8FDB2E5B-9B34-4268-A8D8-8FC5E23AFC6E}"/>
                </a:ext>
              </a:extLst>
            </p:cNvPr>
            <p:cNvSpPr>
              <a:spLocks/>
            </p:cNvSpPr>
            <p:nvPr/>
          </p:nvSpPr>
          <p:spPr bwMode="gray">
            <a:xfrm>
              <a:off x="5919528" y="4762533"/>
              <a:ext cx="1105588" cy="1644052"/>
            </a:xfrm>
            <a:custGeom>
              <a:avLst/>
              <a:gdLst/>
              <a:ahLst/>
              <a:cxnLst>
                <a:cxn ang="0">
                  <a:pos x="733" y="744"/>
                </a:cxn>
                <a:cxn ang="0">
                  <a:pos x="712" y="755"/>
                </a:cxn>
                <a:cxn ang="0">
                  <a:pos x="696" y="787"/>
                </a:cxn>
                <a:cxn ang="0">
                  <a:pos x="670" y="776"/>
                </a:cxn>
                <a:cxn ang="0">
                  <a:pos x="643" y="792"/>
                </a:cxn>
                <a:cxn ang="0">
                  <a:pos x="627" y="819"/>
                </a:cxn>
                <a:cxn ang="0">
                  <a:pos x="601" y="840"/>
                </a:cxn>
                <a:cxn ang="0">
                  <a:pos x="579" y="856"/>
                </a:cxn>
                <a:cxn ang="0">
                  <a:pos x="542" y="872"/>
                </a:cxn>
                <a:cxn ang="0">
                  <a:pos x="505" y="898"/>
                </a:cxn>
                <a:cxn ang="0">
                  <a:pos x="505" y="909"/>
                </a:cxn>
                <a:cxn ang="0">
                  <a:pos x="473" y="914"/>
                </a:cxn>
                <a:cxn ang="0">
                  <a:pos x="452" y="930"/>
                </a:cxn>
                <a:cxn ang="0">
                  <a:pos x="452" y="957"/>
                </a:cxn>
                <a:cxn ang="0">
                  <a:pos x="415" y="989"/>
                </a:cxn>
                <a:cxn ang="0">
                  <a:pos x="409" y="1015"/>
                </a:cxn>
                <a:cxn ang="0">
                  <a:pos x="399" y="1005"/>
                </a:cxn>
                <a:cxn ang="0">
                  <a:pos x="383" y="999"/>
                </a:cxn>
                <a:cxn ang="0">
                  <a:pos x="388" y="1020"/>
                </a:cxn>
                <a:cxn ang="0">
                  <a:pos x="388" y="1047"/>
                </a:cxn>
                <a:cxn ang="0">
                  <a:pos x="404" y="1074"/>
                </a:cxn>
                <a:cxn ang="0">
                  <a:pos x="404" y="1084"/>
                </a:cxn>
                <a:cxn ang="0">
                  <a:pos x="372" y="1084"/>
                </a:cxn>
                <a:cxn ang="0">
                  <a:pos x="330" y="1063"/>
                </a:cxn>
                <a:cxn ang="0">
                  <a:pos x="298" y="1042"/>
                </a:cxn>
                <a:cxn ang="0">
                  <a:pos x="308" y="1026"/>
                </a:cxn>
                <a:cxn ang="0">
                  <a:pos x="308" y="999"/>
                </a:cxn>
                <a:cxn ang="0">
                  <a:pos x="314" y="989"/>
                </a:cxn>
                <a:cxn ang="0">
                  <a:pos x="298" y="983"/>
                </a:cxn>
                <a:cxn ang="0">
                  <a:pos x="239" y="973"/>
                </a:cxn>
                <a:cxn ang="0">
                  <a:pos x="0" y="819"/>
                </a:cxn>
                <a:cxn ang="0">
                  <a:pos x="277" y="569"/>
                </a:cxn>
                <a:cxn ang="0">
                  <a:pos x="266" y="558"/>
                </a:cxn>
                <a:cxn ang="0">
                  <a:pos x="261" y="542"/>
                </a:cxn>
                <a:cxn ang="0">
                  <a:pos x="250" y="537"/>
                </a:cxn>
                <a:cxn ang="0">
                  <a:pos x="255" y="526"/>
                </a:cxn>
                <a:cxn ang="0">
                  <a:pos x="277" y="457"/>
                </a:cxn>
                <a:cxn ang="0">
                  <a:pos x="282" y="431"/>
                </a:cxn>
                <a:cxn ang="0">
                  <a:pos x="298" y="399"/>
                </a:cxn>
                <a:cxn ang="0">
                  <a:pos x="255" y="362"/>
                </a:cxn>
                <a:cxn ang="0">
                  <a:pos x="213" y="335"/>
                </a:cxn>
                <a:cxn ang="0">
                  <a:pos x="218" y="202"/>
                </a:cxn>
                <a:cxn ang="0">
                  <a:pos x="176" y="144"/>
                </a:cxn>
                <a:cxn ang="0">
                  <a:pos x="186" y="107"/>
                </a:cxn>
                <a:cxn ang="0">
                  <a:pos x="192" y="69"/>
                </a:cxn>
                <a:cxn ang="0">
                  <a:pos x="192" y="32"/>
                </a:cxn>
                <a:cxn ang="0">
                  <a:pos x="176" y="6"/>
                </a:cxn>
                <a:cxn ang="0">
                  <a:pos x="505" y="154"/>
                </a:cxn>
                <a:cxn ang="0">
                  <a:pos x="542" y="409"/>
                </a:cxn>
                <a:cxn ang="0">
                  <a:pos x="505" y="510"/>
                </a:cxn>
                <a:cxn ang="0">
                  <a:pos x="532" y="548"/>
                </a:cxn>
                <a:cxn ang="0">
                  <a:pos x="558" y="553"/>
                </a:cxn>
                <a:cxn ang="0">
                  <a:pos x="579" y="558"/>
                </a:cxn>
                <a:cxn ang="0">
                  <a:pos x="606" y="579"/>
                </a:cxn>
                <a:cxn ang="0">
                  <a:pos x="622" y="601"/>
                </a:cxn>
                <a:cxn ang="0">
                  <a:pos x="627" y="633"/>
                </a:cxn>
                <a:cxn ang="0">
                  <a:pos x="643" y="659"/>
                </a:cxn>
                <a:cxn ang="0">
                  <a:pos x="675" y="680"/>
                </a:cxn>
                <a:cxn ang="0">
                  <a:pos x="712" y="707"/>
                </a:cxn>
              </a:cxnLst>
              <a:rect l="0" t="0" r="r" b="b"/>
              <a:pathLst>
                <a:path w="733" h="1090">
                  <a:moveTo>
                    <a:pt x="723" y="728"/>
                  </a:moveTo>
                  <a:lnTo>
                    <a:pt x="723" y="734"/>
                  </a:lnTo>
                  <a:lnTo>
                    <a:pt x="728" y="739"/>
                  </a:lnTo>
                  <a:lnTo>
                    <a:pt x="728" y="744"/>
                  </a:lnTo>
                  <a:lnTo>
                    <a:pt x="733" y="739"/>
                  </a:lnTo>
                  <a:lnTo>
                    <a:pt x="733" y="744"/>
                  </a:lnTo>
                  <a:lnTo>
                    <a:pt x="728" y="750"/>
                  </a:lnTo>
                  <a:lnTo>
                    <a:pt x="723" y="750"/>
                  </a:lnTo>
                  <a:lnTo>
                    <a:pt x="723" y="755"/>
                  </a:lnTo>
                  <a:lnTo>
                    <a:pt x="718" y="755"/>
                  </a:lnTo>
                  <a:lnTo>
                    <a:pt x="718" y="750"/>
                  </a:lnTo>
                  <a:lnTo>
                    <a:pt x="712" y="755"/>
                  </a:lnTo>
                  <a:lnTo>
                    <a:pt x="707" y="755"/>
                  </a:lnTo>
                  <a:lnTo>
                    <a:pt x="707" y="760"/>
                  </a:lnTo>
                  <a:lnTo>
                    <a:pt x="702" y="765"/>
                  </a:lnTo>
                  <a:lnTo>
                    <a:pt x="696" y="771"/>
                  </a:lnTo>
                  <a:lnTo>
                    <a:pt x="696" y="776"/>
                  </a:lnTo>
                  <a:lnTo>
                    <a:pt x="696" y="787"/>
                  </a:lnTo>
                  <a:lnTo>
                    <a:pt x="691" y="787"/>
                  </a:lnTo>
                  <a:lnTo>
                    <a:pt x="686" y="792"/>
                  </a:lnTo>
                  <a:lnTo>
                    <a:pt x="680" y="787"/>
                  </a:lnTo>
                  <a:lnTo>
                    <a:pt x="680" y="781"/>
                  </a:lnTo>
                  <a:lnTo>
                    <a:pt x="675" y="776"/>
                  </a:lnTo>
                  <a:lnTo>
                    <a:pt x="670" y="776"/>
                  </a:lnTo>
                  <a:lnTo>
                    <a:pt x="664" y="776"/>
                  </a:lnTo>
                  <a:lnTo>
                    <a:pt x="659" y="781"/>
                  </a:lnTo>
                  <a:lnTo>
                    <a:pt x="654" y="781"/>
                  </a:lnTo>
                  <a:lnTo>
                    <a:pt x="648" y="781"/>
                  </a:lnTo>
                  <a:lnTo>
                    <a:pt x="643" y="787"/>
                  </a:lnTo>
                  <a:lnTo>
                    <a:pt x="643" y="792"/>
                  </a:lnTo>
                  <a:lnTo>
                    <a:pt x="643" y="797"/>
                  </a:lnTo>
                  <a:lnTo>
                    <a:pt x="643" y="803"/>
                  </a:lnTo>
                  <a:lnTo>
                    <a:pt x="638" y="803"/>
                  </a:lnTo>
                  <a:lnTo>
                    <a:pt x="633" y="808"/>
                  </a:lnTo>
                  <a:lnTo>
                    <a:pt x="627" y="813"/>
                  </a:lnTo>
                  <a:lnTo>
                    <a:pt x="627" y="819"/>
                  </a:lnTo>
                  <a:lnTo>
                    <a:pt x="622" y="829"/>
                  </a:lnTo>
                  <a:lnTo>
                    <a:pt x="617" y="829"/>
                  </a:lnTo>
                  <a:lnTo>
                    <a:pt x="611" y="835"/>
                  </a:lnTo>
                  <a:lnTo>
                    <a:pt x="606" y="835"/>
                  </a:lnTo>
                  <a:lnTo>
                    <a:pt x="606" y="840"/>
                  </a:lnTo>
                  <a:lnTo>
                    <a:pt x="601" y="840"/>
                  </a:lnTo>
                  <a:lnTo>
                    <a:pt x="601" y="835"/>
                  </a:lnTo>
                  <a:lnTo>
                    <a:pt x="595" y="840"/>
                  </a:lnTo>
                  <a:lnTo>
                    <a:pt x="590" y="850"/>
                  </a:lnTo>
                  <a:lnTo>
                    <a:pt x="590" y="856"/>
                  </a:lnTo>
                  <a:lnTo>
                    <a:pt x="585" y="861"/>
                  </a:lnTo>
                  <a:lnTo>
                    <a:pt x="579" y="856"/>
                  </a:lnTo>
                  <a:lnTo>
                    <a:pt x="574" y="856"/>
                  </a:lnTo>
                  <a:lnTo>
                    <a:pt x="563" y="861"/>
                  </a:lnTo>
                  <a:lnTo>
                    <a:pt x="558" y="861"/>
                  </a:lnTo>
                  <a:lnTo>
                    <a:pt x="553" y="866"/>
                  </a:lnTo>
                  <a:lnTo>
                    <a:pt x="542" y="866"/>
                  </a:lnTo>
                  <a:lnTo>
                    <a:pt x="542" y="872"/>
                  </a:lnTo>
                  <a:lnTo>
                    <a:pt x="537" y="877"/>
                  </a:lnTo>
                  <a:lnTo>
                    <a:pt x="532" y="882"/>
                  </a:lnTo>
                  <a:lnTo>
                    <a:pt x="526" y="888"/>
                  </a:lnTo>
                  <a:lnTo>
                    <a:pt x="516" y="888"/>
                  </a:lnTo>
                  <a:lnTo>
                    <a:pt x="510" y="893"/>
                  </a:lnTo>
                  <a:lnTo>
                    <a:pt x="505" y="898"/>
                  </a:lnTo>
                  <a:lnTo>
                    <a:pt x="516" y="904"/>
                  </a:lnTo>
                  <a:lnTo>
                    <a:pt x="516" y="898"/>
                  </a:lnTo>
                  <a:lnTo>
                    <a:pt x="521" y="909"/>
                  </a:lnTo>
                  <a:lnTo>
                    <a:pt x="516" y="909"/>
                  </a:lnTo>
                  <a:lnTo>
                    <a:pt x="510" y="909"/>
                  </a:lnTo>
                  <a:lnTo>
                    <a:pt x="505" y="909"/>
                  </a:lnTo>
                  <a:lnTo>
                    <a:pt x="500" y="909"/>
                  </a:lnTo>
                  <a:lnTo>
                    <a:pt x="500" y="914"/>
                  </a:lnTo>
                  <a:lnTo>
                    <a:pt x="494" y="914"/>
                  </a:lnTo>
                  <a:lnTo>
                    <a:pt x="489" y="909"/>
                  </a:lnTo>
                  <a:lnTo>
                    <a:pt x="478" y="914"/>
                  </a:lnTo>
                  <a:lnTo>
                    <a:pt x="473" y="914"/>
                  </a:lnTo>
                  <a:lnTo>
                    <a:pt x="473" y="920"/>
                  </a:lnTo>
                  <a:lnTo>
                    <a:pt x="473" y="925"/>
                  </a:lnTo>
                  <a:lnTo>
                    <a:pt x="468" y="925"/>
                  </a:lnTo>
                  <a:lnTo>
                    <a:pt x="463" y="930"/>
                  </a:lnTo>
                  <a:lnTo>
                    <a:pt x="463" y="925"/>
                  </a:lnTo>
                  <a:lnTo>
                    <a:pt x="452" y="930"/>
                  </a:lnTo>
                  <a:lnTo>
                    <a:pt x="452" y="935"/>
                  </a:lnTo>
                  <a:lnTo>
                    <a:pt x="457" y="935"/>
                  </a:lnTo>
                  <a:lnTo>
                    <a:pt x="457" y="941"/>
                  </a:lnTo>
                  <a:lnTo>
                    <a:pt x="452" y="946"/>
                  </a:lnTo>
                  <a:lnTo>
                    <a:pt x="457" y="951"/>
                  </a:lnTo>
                  <a:lnTo>
                    <a:pt x="452" y="957"/>
                  </a:lnTo>
                  <a:lnTo>
                    <a:pt x="447" y="962"/>
                  </a:lnTo>
                  <a:lnTo>
                    <a:pt x="441" y="967"/>
                  </a:lnTo>
                  <a:lnTo>
                    <a:pt x="436" y="967"/>
                  </a:lnTo>
                  <a:lnTo>
                    <a:pt x="431" y="973"/>
                  </a:lnTo>
                  <a:lnTo>
                    <a:pt x="425" y="978"/>
                  </a:lnTo>
                  <a:lnTo>
                    <a:pt x="415" y="989"/>
                  </a:lnTo>
                  <a:lnTo>
                    <a:pt x="409" y="994"/>
                  </a:lnTo>
                  <a:lnTo>
                    <a:pt x="409" y="999"/>
                  </a:lnTo>
                  <a:lnTo>
                    <a:pt x="415" y="999"/>
                  </a:lnTo>
                  <a:lnTo>
                    <a:pt x="415" y="1005"/>
                  </a:lnTo>
                  <a:lnTo>
                    <a:pt x="415" y="1010"/>
                  </a:lnTo>
                  <a:lnTo>
                    <a:pt x="409" y="1015"/>
                  </a:lnTo>
                  <a:lnTo>
                    <a:pt x="404" y="1015"/>
                  </a:lnTo>
                  <a:lnTo>
                    <a:pt x="399" y="1020"/>
                  </a:lnTo>
                  <a:lnTo>
                    <a:pt x="399" y="1015"/>
                  </a:lnTo>
                  <a:lnTo>
                    <a:pt x="399" y="1010"/>
                  </a:lnTo>
                  <a:lnTo>
                    <a:pt x="404" y="1010"/>
                  </a:lnTo>
                  <a:lnTo>
                    <a:pt x="399" y="1005"/>
                  </a:lnTo>
                  <a:lnTo>
                    <a:pt x="393" y="1005"/>
                  </a:lnTo>
                  <a:lnTo>
                    <a:pt x="393" y="999"/>
                  </a:lnTo>
                  <a:lnTo>
                    <a:pt x="388" y="999"/>
                  </a:lnTo>
                  <a:lnTo>
                    <a:pt x="388" y="1005"/>
                  </a:lnTo>
                  <a:lnTo>
                    <a:pt x="383" y="1005"/>
                  </a:lnTo>
                  <a:lnTo>
                    <a:pt x="383" y="999"/>
                  </a:lnTo>
                  <a:lnTo>
                    <a:pt x="378" y="1010"/>
                  </a:lnTo>
                  <a:lnTo>
                    <a:pt x="372" y="1015"/>
                  </a:lnTo>
                  <a:lnTo>
                    <a:pt x="378" y="1015"/>
                  </a:lnTo>
                  <a:lnTo>
                    <a:pt x="383" y="1010"/>
                  </a:lnTo>
                  <a:lnTo>
                    <a:pt x="383" y="1015"/>
                  </a:lnTo>
                  <a:lnTo>
                    <a:pt x="388" y="1020"/>
                  </a:lnTo>
                  <a:lnTo>
                    <a:pt x="393" y="1026"/>
                  </a:lnTo>
                  <a:lnTo>
                    <a:pt x="393" y="1031"/>
                  </a:lnTo>
                  <a:lnTo>
                    <a:pt x="393" y="1036"/>
                  </a:lnTo>
                  <a:lnTo>
                    <a:pt x="388" y="1036"/>
                  </a:lnTo>
                  <a:lnTo>
                    <a:pt x="388" y="1042"/>
                  </a:lnTo>
                  <a:lnTo>
                    <a:pt x="388" y="1047"/>
                  </a:lnTo>
                  <a:lnTo>
                    <a:pt x="393" y="1047"/>
                  </a:lnTo>
                  <a:lnTo>
                    <a:pt x="393" y="1058"/>
                  </a:lnTo>
                  <a:lnTo>
                    <a:pt x="393" y="1063"/>
                  </a:lnTo>
                  <a:lnTo>
                    <a:pt x="399" y="1063"/>
                  </a:lnTo>
                  <a:lnTo>
                    <a:pt x="404" y="1063"/>
                  </a:lnTo>
                  <a:lnTo>
                    <a:pt x="404" y="1074"/>
                  </a:lnTo>
                  <a:lnTo>
                    <a:pt x="399" y="1079"/>
                  </a:lnTo>
                  <a:lnTo>
                    <a:pt x="404" y="1079"/>
                  </a:lnTo>
                  <a:lnTo>
                    <a:pt x="404" y="1084"/>
                  </a:lnTo>
                  <a:lnTo>
                    <a:pt x="409" y="1084"/>
                  </a:lnTo>
                  <a:lnTo>
                    <a:pt x="404" y="1090"/>
                  </a:lnTo>
                  <a:lnTo>
                    <a:pt x="404" y="1084"/>
                  </a:lnTo>
                  <a:lnTo>
                    <a:pt x="399" y="1090"/>
                  </a:lnTo>
                  <a:lnTo>
                    <a:pt x="388" y="1090"/>
                  </a:lnTo>
                  <a:lnTo>
                    <a:pt x="383" y="1090"/>
                  </a:lnTo>
                  <a:lnTo>
                    <a:pt x="378" y="1090"/>
                  </a:lnTo>
                  <a:lnTo>
                    <a:pt x="372" y="1090"/>
                  </a:lnTo>
                  <a:lnTo>
                    <a:pt x="372" y="1084"/>
                  </a:lnTo>
                  <a:lnTo>
                    <a:pt x="367" y="1079"/>
                  </a:lnTo>
                  <a:lnTo>
                    <a:pt x="356" y="1079"/>
                  </a:lnTo>
                  <a:lnTo>
                    <a:pt x="351" y="1074"/>
                  </a:lnTo>
                  <a:lnTo>
                    <a:pt x="340" y="1068"/>
                  </a:lnTo>
                  <a:lnTo>
                    <a:pt x="335" y="1068"/>
                  </a:lnTo>
                  <a:lnTo>
                    <a:pt x="330" y="1063"/>
                  </a:lnTo>
                  <a:lnTo>
                    <a:pt x="324" y="1058"/>
                  </a:lnTo>
                  <a:lnTo>
                    <a:pt x="314" y="1047"/>
                  </a:lnTo>
                  <a:lnTo>
                    <a:pt x="308" y="1047"/>
                  </a:lnTo>
                  <a:lnTo>
                    <a:pt x="308" y="1042"/>
                  </a:lnTo>
                  <a:lnTo>
                    <a:pt x="303" y="1042"/>
                  </a:lnTo>
                  <a:lnTo>
                    <a:pt x="298" y="1042"/>
                  </a:lnTo>
                  <a:lnTo>
                    <a:pt x="292" y="1042"/>
                  </a:lnTo>
                  <a:lnTo>
                    <a:pt x="298" y="1036"/>
                  </a:lnTo>
                  <a:lnTo>
                    <a:pt x="298" y="1031"/>
                  </a:lnTo>
                  <a:lnTo>
                    <a:pt x="303" y="1031"/>
                  </a:lnTo>
                  <a:lnTo>
                    <a:pt x="308" y="1031"/>
                  </a:lnTo>
                  <a:lnTo>
                    <a:pt x="308" y="1026"/>
                  </a:lnTo>
                  <a:lnTo>
                    <a:pt x="314" y="1020"/>
                  </a:lnTo>
                  <a:lnTo>
                    <a:pt x="319" y="1015"/>
                  </a:lnTo>
                  <a:lnTo>
                    <a:pt x="314" y="1010"/>
                  </a:lnTo>
                  <a:lnTo>
                    <a:pt x="314" y="1005"/>
                  </a:lnTo>
                  <a:lnTo>
                    <a:pt x="308" y="1005"/>
                  </a:lnTo>
                  <a:lnTo>
                    <a:pt x="308" y="999"/>
                  </a:lnTo>
                  <a:lnTo>
                    <a:pt x="314" y="999"/>
                  </a:lnTo>
                  <a:lnTo>
                    <a:pt x="319" y="999"/>
                  </a:lnTo>
                  <a:lnTo>
                    <a:pt x="319" y="994"/>
                  </a:lnTo>
                  <a:lnTo>
                    <a:pt x="319" y="989"/>
                  </a:lnTo>
                  <a:lnTo>
                    <a:pt x="314" y="994"/>
                  </a:lnTo>
                  <a:lnTo>
                    <a:pt x="314" y="989"/>
                  </a:lnTo>
                  <a:lnTo>
                    <a:pt x="308" y="999"/>
                  </a:lnTo>
                  <a:lnTo>
                    <a:pt x="303" y="999"/>
                  </a:lnTo>
                  <a:lnTo>
                    <a:pt x="298" y="999"/>
                  </a:lnTo>
                  <a:lnTo>
                    <a:pt x="298" y="994"/>
                  </a:lnTo>
                  <a:lnTo>
                    <a:pt x="298" y="989"/>
                  </a:lnTo>
                  <a:lnTo>
                    <a:pt x="298" y="983"/>
                  </a:lnTo>
                  <a:lnTo>
                    <a:pt x="298" y="978"/>
                  </a:lnTo>
                  <a:lnTo>
                    <a:pt x="287" y="978"/>
                  </a:lnTo>
                  <a:lnTo>
                    <a:pt x="282" y="978"/>
                  </a:lnTo>
                  <a:lnTo>
                    <a:pt x="261" y="973"/>
                  </a:lnTo>
                  <a:lnTo>
                    <a:pt x="250" y="973"/>
                  </a:lnTo>
                  <a:lnTo>
                    <a:pt x="239" y="973"/>
                  </a:lnTo>
                  <a:lnTo>
                    <a:pt x="202" y="983"/>
                  </a:lnTo>
                  <a:lnTo>
                    <a:pt x="197" y="978"/>
                  </a:lnTo>
                  <a:lnTo>
                    <a:pt x="112" y="978"/>
                  </a:lnTo>
                  <a:lnTo>
                    <a:pt x="107" y="978"/>
                  </a:lnTo>
                  <a:lnTo>
                    <a:pt x="80" y="835"/>
                  </a:lnTo>
                  <a:lnTo>
                    <a:pt x="0" y="819"/>
                  </a:lnTo>
                  <a:lnTo>
                    <a:pt x="0" y="734"/>
                  </a:lnTo>
                  <a:lnTo>
                    <a:pt x="16" y="739"/>
                  </a:lnTo>
                  <a:lnTo>
                    <a:pt x="27" y="744"/>
                  </a:lnTo>
                  <a:lnTo>
                    <a:pt x="181" y="617"/>
                  </a:lnTo>
                  <a:lnTo>
                    <a:pt x="271" y="569"/>
                  </a:lnTo>
                  <a:lnTo>
                    <a:pt x="277" y="569"/>
                  </a:lnTo>
                  <a:lnTo>
                    <a:pt x="277" y="564"/>
                  </a:lnTo>
                  <a:lnTo>
                    <a:pt x="271" y="564"/>
                  </a:lnTo>
                  <a:lnTo>
                    <a:pt x="266" y="564"/>
                  </a:lnTo>
                  <a:lnTo>
                    <a:pt x="266" y="558"/>
                  </a:lnTo>
                  <a:lnTo>
                    <a:pt x="271" y="558"/>
                  </a:lnTo>
                  <a:lnTo>
                    <a:pt x="266" y="558"/>
                  </a:lnTo>
                  <a:lnTo>
                    <a:pt x="266" y="553"/>
                  </a:lnTo>
                  <a:lnTo>
                    <a:pt x="261" y="553"/>
                  </a:lnTo>
                  <a:lnTo>
                    <a:pt x="266" y="553"/>
                  </a:lnTo>
                  <a:lnTo>
                    <a:pt x="266" y="548"/>
                  </a:lnTo>
                  <a:lnTo>
                    <a:pt x="266" y="542"/>
                  </a:lnTo>
                  <a:lnTo>
                    <a:pt x="261" y="542"/>
                  </a:lnTo>
                  <a:lnTo>
                    <a:pt x="255" y="542"/>
                  </a:lnTo>
                  <a:lnTo>
                    <a:pt x="255" y="537"/>
                  </a:lnTo>
                  <a:lnTo>
                    <a:pt x="261" y="537"/>
                  </a:lnTo>
                  <a:lnTo>
                    <a:pt x="255" y="532"/>
                  </a:lnTo>
                  <a:lnTo>
                    <a:pt x="250" y="532"/>
                  </a:lnTo>
                  <a:lnTo>
                    <a:pt x="250" y="537"/>
                  </a:lnTo>
                  <a:lnTo>
                    <a:pt x="250" y="542"/>
                  </a:lnTo>
                  <a:lnTo>
                    <a:pt x="245" y="542"/>
                  </a:lnTo>
                  <a:lnTo>
                    <a:pt x="245" y="537"/>
                  </a:lnTo>
                  <a:lnTo>
                    <a:pt x="245" y="532"/>
                  </a:lnTo>
                  <a:lnTo>
                    <a:pt x="250" y="532"/>
                  </a:lnTo>
                  <a:lnTo>
                    <a:pt x="255" y="526"/>
                  </a:lnTo>
                  <a:lnTo>
                    <a:pt x="255" y="510"/>
                  </a:lnTo>
                  <a:lnTo>
                    <a:pt x="266" y="494"/>
                  </a:lnTo>
                  <a:lnTo>
                    <a:pt x="271" y="473"/>
                  </a:lnTo>
                  <a:lnTo>
                    <a:pt x="271" y="468"/>
                  </a:lnTo>
                  <a:lnTo>
                    <a:pt x="271" y="457"/>
                  </a:lnTo>
                  <a:lnTo>
                    <a:pt x="277" y="457"/>
                  </a:lnTo>
                  <a:lnTo>
                    <a:pt x="282" y="468"/>
                  </a:lnTo>
                  <a:lnTo>
                    <a:pt x="287" y="463"/>
                  </a:lnTo>
                  <a:lnTo>
                    <a:pt x="292" y="452"/>
                  </a:lnTo>
                  <a:lnTo>
                    <a:pt x="292" y="447"/>
                  </a:lnTo>
                  <a:lnTo>
                    <a:pt x="287" y="431"/>
                  </a:lnTo>
                  <a:lnTo>
                    <a:pt x="282" y="431"/>
                  </a:lnTo>
                  <a:lnTo>
                    <a:pt x="287" y="420"/>
                  </a:lnTo>
                  <a:lnTo>
                    <a:pt x="292" y="420"/>
                  </a:lnTo>
                  <a:lnTo>
                    <a:pt x="298" y="415"/>
                  </a:lnTo>
                  <a:lnTo>
                    <a:pt x="298" y="409"/>
                  </a:lnTo>
                  <a:lnTo>
                    <a:pt x="303" y="399"/>
                  </a:lnTo>
                  <a:lnTo>
                    <a:pt x="298" y="399"/>
                  </a:lnTo>
                  <a:lnTo>
                    <a:pt x="292" y="394"/>
                  </a:lnTo>
                  <a:lnTo>
                    <a:pt x="282" y="388"/>
                  </a:lnTo>
                  <a:lnTo>
                    <a:pt x="277" y="383"/>
                  </a:lnTo>
                  <a:lnTo>
                    <a:pt x="271" y="378"/>
                  </a:lnTo>
                  <a:lnTo>
                    <a:pt x="266" y="372"/>
                  </a:lnTo>
                  <a:lnTo>
                    <a:pt x="255" y="362"/>
                  </a:lnTo>
                  <a:lnTo>
                    <a:pt x="255" y="351"/>
                  </a:lnTo>
                  <a:lnTo>
                    <a:pt x="250" y="351"/>
                  </a:lnTo>
                  <a:lnTo>
                    <a:pt x="245" y="346"/>
                  </a:lnTo>
                  <a:lnTo>
                    <a:pt x="239" y="346"/>
                  </a:lnTo>
                  <a:lnTo>
                    <a:pt x="234" y="346"/>
                  </a:lnTo>
                  <a:lnTo>
                    <a:pt x="213" y="335"/>
                  </a:lnTo>
                  <a:lnTo>
                    <a:pt x="218" y="324"/>
                  </a:lnTo>
                  <a:lnTo>
                    <a:pt x="223" y="319"/>
                  </a:lnTo>
                  <a:lnTo>
                    <a:pt x="223" y="277"/>
                  </a:lnTo>
                  <a:lnTo>
                    <a:pt x="218" y="250"/>
                  </a:lnTo>
                  <a:lnTo>
                    <a:pt x="218" y="229"/>
                  </a:lnTo>
                  <a:lnTo>
                    <a:pt x="218" y="202"/>
                  </a:lnTo>
                  <a:lnTo>
                    <a:pt x="218" y="176"/>
                  </a:lnTo>
                  <a:lnTo>
                    <a:pt x="213" y="176"/>
                  </a:lnTo>
                  <a:lnTo>
                    <a:pt x="197" y="165"/>
                  </a:lnTo>
                  <a:lnTo>
                    <a:pt x="186" y="160"/>
                  </a:lnTo>
                  <a:lnTo>
                    <a:pt x="176" y="149"/>
                  </a:lnTo>
                  <a:lnTo>
                    <a:pt x="176" y="144"/>
                  </a:lnTo>
                  <a:lnTo>
                    <a:pt x="176" y="138"/>
                  </a:lnTo>
                  <a:lnTo>
                    <a:pt x="176" y="128"/>
                  </a:lnTo>
                  <a:lnTo>
                    <a:pt x="181" y="128"/>
                  </a:lnTo>
                  <a:lnTo>
                    <a:pt x="186" y="123"/>
                  </a:lnTo>
                  <a:lnTo>
                    <a:pt x="186" y="117"/>
                  </a:lnTo>
                  <a:lnTo>
                    <a:pt x="186" y="107"/>
                  </a:lnTo>
                  <a:lnTo>
                    <a:pt x="186" y="101"/>
                  </a:lnTo>
                  <a:lnTo>
                    <a:pt x="186" y="96"/>
                  </a:lnTo>
                  <a:lnTo>
                    <a:pt x="186" y="85"/>
                  </a:lnTo>
                  <a:lnTo>
                    <a:pt x="192" y="85"/>
                  </a:lnTo>
                  <a:lnTo>
                    <a:pt x="192" y="80"/>
                  </a:lnTo>
                  <a:lnTo>
                    <a:pt x="192" y="69"/>
                  </a:lnTo>
                  <a:lnTo>
                    <a:pt x="192" y="64"/>
                  </a:lnTo>
                  <a:lnTo>
                    <a:pt x="197" y="53"/>
                  </a:lnTo>
                  <a:lnTo>
                    <a:pt x="202" y="48"/>
                  </a:lnTo>
                  <a:lnTo>
                    <a:pt x="197" y="48"/>
                  </a:lnTo>
                  <a:lnTo>
                    <a:pt x="192" y="38"/>
                  </a:lnTo>
                  <a:lnTo>
                    <a:pt x="192" y="32"/>
                  </a:lnTo>
                  <a:lnTo>
                    <a:pt x="186" y="27"/>
                  </a:lnTo>
                  <a:lnTo>
                    <a:pt x="181" y="27"/>
                  </a:lnTo>
                  <a:lnTo>
                    <a:pt x="176" y="22"/>
                  </a:lnTo>
                  <a:lnTo>
                    <a:pt x="176" y="16"/>
                  </a:lnTo>
                  <a:lnTo>
                    <a:pt x="176" y="11"/>
                  </a:lnTo>
                  <a:lnTo>
                    <a:pt x="176" y="6"/>
                  </a:lnTo>
                  <a:lnTo>
                    <a:pt x="431" y="0"/>
                  </a:lnTo>
                  <a:lnTo>
                    <a:pt x="463" y="48"/>
                  </a:lnTo>
                  <a:lnTo>
                    <a:pt x="478" y="91"/>
                  </a:lnTo>
                  <a:lnTo>
                    <a:pt x="484" y="107"/>
                  </a:lnTo>
                  <a:lnTo>
                    <a:pt x="494" y="128"/>
                  </a:lnTo>
                  <a:lnTo>
                    <a:pt x="505" y="154"/>
                  </a:lnTo>
                  <a:lnTo>
                    <a:pt x="516" y="213"/>
                  </a:lnTo>
                  <a:lnTo>
                    <a:pt x="526" y="229"/>
                  </a:lnTo>
                  <a:lnTo>
                    <a:pt x="558" y="367"/>
                  </a:lnTo>
                  <a:lnTo>
                    <a:pt x="542" y="394"/>
                  </a:lnTo>
                  <a:lnTo>
                    <a:pt x="548" y="399"/>
                  </a:lnTo>
                  <a:lnTo>
                    <a:pt x="542" y="409"/>
                  </a:lnTo>
                  <a:lnTo>
                    <a:pt x="537" y="425"/>
                  </a:lnTo>
                  <a:lnTo>
                    <a:pt x="537" y="447"/>
                  </a:lnTo>
                  <a:lnTo>
                    <a:pt x="537" y="452"/>
                  </a:lnTo>
                  <a:lnTo>
                    <a:pt x="521" y="489"/>
                  </a:lnTo>
                  <a:lnTo>
                    <a:pt x="510" y="505"/>
                  </a:lnTo>
                  <a:lnTo>
                    <a:pt x="505" y="510"/>
                  </a:lnTo>
                  <a:lnTo>
                    <a:pt x="505" y="516"/>
                  </a:lnTo>
                  <a:lnTo>
                    <a:pt x="516" y="516"/>
                  </a:lnTo>
                  <a:lnTo>
                    <a:pt x="526" y="521"/>
                  </a:lnTo>
                  <a:lnTo>
                    <a:pt x="526" y="532"/>
                  </a:lnTo>
                  <a:lnTo>
                    <a:pt x="521" y="537"/>
                  </a:lnTo>
                  <a:lnTo>
                    <a:pt x="532" y="548"/>
                  </a:lnTo>
                  <a:lnTo>
                    <a:pt x="537" y="542"/>
                  </a:lnTo>
                  <a:lnTo>
                    <a:pt x="537" y="548"/>
                  </a:lnTo>
                  <a:lnTo>
                    <a:pt x="542" y="553"/>
                  </a:lnTo>
                  <a:lnTo>
                    <a:pt x="548" y="548"/>
                  </a:lnTo>
                  <a:lnTo>
                    <a:pt x="553" y="553"/>
                  </a:lnTo>
                  <a:lnTo>
                    <a:pt x="558" y="553"/>
                  </a:lnTo>
                  <a:lnTo>
                    <a:pt x="563" y="558"/>
                  </a:lnTo>
                  <a:lnTo>
                    <a:pt x="563" y="553"/>
                  </a:lnTo>
                  <a:lnTo>
                    <a:pt x="569" y="548"/>
                  </a:lnTo>
                  <a:lnTo>
                    <a:pt x="574" y="548"/>
                  </a:lnTo>
                  <a:lnTo>
                    <a:pt x="574" y="553"/>
                  </a:lnTo>
                  <a:lnTo>
                    <a:pt x="579" y="558"/>
                  </a:lnTo>
                  <a:lnTo>
                    <a:pt x="585" y="558"/>
                  </a:lnTo>
                  <a:lnTo>
                    <a:pt x="595" y="564"/>
                  </a:lnTo>
                  <a:lnTo>
                    <a:pt x="601" y="564"/>
                  </a:lnTo>
                  <a:lnTo>
                    <a:pt x="601" y="569"/>
                  </a:lnTo>
                  <a:lnTo>
                    <a:pt x="601" y="574"/>
                  </a:lnTo>
                  <a:lnTo>
                    <a:pt x="606" y="579"/>
                  </a:lnTo>
                  <a:lnTo>
                    <a:pt x="606" y="585"/>
                  </a:lnTo>
                  <a:lnTo>
                    <a:pt x="611" y="579"/>
                  </a:lnTo>
                  <a:lnTo>
                    <a:pt x="617" y="590"/>
                  </a:lnTo>
                  <a:lnTo>
                    <a:pt x="611" y="590"/>
                  </a:lnTo>
                  <a:lnTo>
                    <a:pt x="617" y="595"/>
                  </a:lnTo>
                  <a:lnTo>
                    <a:pt x="622" y="601"/>
                  </a:lnTo>
                  <a:lnTo>
                    <a:pt x="622" y="606"/>
                  </a:lnTo>
                  <a:lnTo>
                    <a:pt x="627" y="611"/>
                  </a:lnTo>
                  <a:lnTo>
                    <a:pt x="622" y="617"/>
                  </a:lnTo>
                  <a:lnTo>
                    <a:pt x="627" y="622"/>
                  </a:lnTo>
                  <a:lnTo>
                    <a:pt x="622" y="627"/>
                  </a:lnTo>
                  <a:lnTo>
                    <a:pt x="627" y="633"/>
                  </a:lnTo>
                  <a:lnTo>
                    <a:pt x="622" y="638"/>
                  </a:lnTo>
                  <a:lnTo>
                    <a:pt x="627" y="643"/>
                  </a:lnTo>
                  <a:lnTo>
                    <a:pt x="622" y="649"/>
                  </a:lnTo>
                  <a:lnTo>
                    <a:pt x="627" y="654"/>
                  </a:lnTo>
                  <a:lnTo>
                    <a:pt x="638" y="654"/>
                  </a:lnTo>
                  <a:lnTo>
                    <a:pt x="643" y="659"/>
                  </a:lnTo>
                  <a:lnTo>
                    <a:pt x="648" y="659"/>
                  </a:lnTo>
                  <a:lnTo>
                    <a:pt x="654" y="659"/>
                  </a:lnTo>
                  <a:lnTo>
                    <a:pt x="654" y="664"/>
                  </a:lnTo>
                  <a:lnTo>
                    <a:pt x="664" y="670"/>
                  </a:lnTo>
                  <a:lnTo>
                    <a:pt x="670" y="675"/>
                  </a:lnTo>
                  <a:lnTo>
                    <a:pt x="675" y="680"/>
                  </a:lnTo>
                  <a:lnTo>
                    <a:pt x="680" y="686"/>
                  </a:lnTo>
                  <a:lnTo>
                    <a:pt x="686" y="686"/>
                  </a:lnTo>
                  <a:lnTo>
                    <a:pt x="696" y="702"/>
                  </a:lnTo>
                  <a:lnTo>
                    <a:pt x="696" y="707"/>
                  </a:lnTo>
                  <a:lnTo>
                    <a:pt x="707" y="702"/>
                  </a:lnTo>
                  <a:lnTo>
                    <a:pt x="712" y="707"/>
                  </a:lnTo>
                  <a:lnTo>
                    <a:pt x="712" y="712"/>
                  </a:lnTo>
                  <a:lnTo>
                    <a:pt x="712" y="718"/>
                  </a:lnTo>
                  <a:lnTo>
                    <a:pt x="718" y="723"/>
                  </a:lnTo>
                  <a:lnTo>
                    <a:pt x="718" y="728"/>
                  </a:lnTo>
                  <a:lnTo>
                    <a:pt x="723" y="728"/>
                  </a:lnTo>
                  <a:close/>
                </a:path>
              </a:pathLst>
            </a:custGeom>
            <a:solidFill>
              <a:schemeClr val="bg1"/>
            </a:solidFill>
            <a:ln w="635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/>
              <a:endParaRPr lang="ru-RU" sz="825" dirty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F34783D-843C-4D82-99C8-B12475624164}"/>
              </a:ext>
            </a:extLst>
          </p:cNvPr>
          <p:cNvSpPr txBox="1"/>
          <p:nvPr/>
        </p:nvSpPr>
        <p:spPr>
          <a:xfrm>
            <a:off x="6095415" y="1216280"/>
            <a:ext cx="2845995" cy="638473"/>
          </a:xfrm>
          <a:prstGeom prst="round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2"/>
                </a:solidFill>
                <a:latin typeface="Arial Narrow" panose="020B0606020202030204" pitchFamily="34" charset="0"/>
              </a:rPr>
              <a:t>На базе ДО НАНОЦ организованы 25 Центра распространения знаний с демонстрационными площадками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6C9E7196-48C6-414B-A606-3A1EAFBAC469}"/>
              </a:ext>
            </a:extLst>
          </p:cNvPr>
          <p:cNvGrpSpPr/>
          <p:nvPr/>
        </p:nvGrpSpPr>
        <p:grpSpPr>
          <a:xfrm>
            <a:off x="4511943" y="5134981"/>
            <a:ext cx="2176428" cy="346249"/>
            <a:chOff x="6617706" y="5460627"/>
            <a:chExt cx="2901904" cy="4616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48289E-8167-4CCF-B694-1BBE37E1EB45}"/>
                </a:ext>
              </a:extLst>
            </p:cNvPr>
            <p:cNvSpPr txBox="1"/>
            <p:nvPr/>
          </p:nvSpPr>
          <p:spPr>
            <a:xfrm>
              <a:off x="6850839" y="5460627"/>
              <a:ext cx="2668771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Пчеловодство, мараловодство: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</a:t>
              </a:r>
              <a:r>
                <a:rPr lang="ru-RU" sz="750" dirty="0" err="1">
                  <a:latin typeface="Arial Narrow" panose="020B0606020202030204" pitchFamily="34" charset="0"/>
                </a:rPr>
                <a:t>Шығыс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- </a:t>
              </a:r>
              <a:r>
                <a:rPr lang="ru-RU" sz="750" dirty="0">
                  <a:latin typeface="Arial Narrow" panose="020B0606020202030204" pitchFamily="34" charset="0"/>
                </a:rPr>
                <a:t>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Вос.Каз</a:t>
              </a:r>
              <a:r>
                <a:rPr lang="ru-RU" sz="750" dirty="0">
                  <a:latin typeface="Arial Narrow" panose="020B0606020202030204" pitchFamily="34" charset="0"/>
                </a:rPr>
                <a:t>. СХОС»</a:t>
              </a:r>
            </a:p>
          </p:txBody>
        </p:sp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BC9CCBFC-CC3D-4074-8BA7-E958FC4335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78" r="24265" b="20338"/>
            <a:stretch/>
          </p:blipFill>
          <p:spPr>
            <a:xfrm>
              <a:off x="6617706" y="5501691"/>
              <a:ext cx="309777" cy="316198"/>
            </a:xfrm>
            <a:prstGeom prst="rect">
              <a:avLst/>
            </a:prstGeom>
          </p:spPr>
        </p:pic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5B732231-1F2E-47DB-8D26-DB82B2D267B6}"/>
              </a:ext>
            </a:extLst>
          </p:cNvPr>
          <p:cNvGrpSpPr/>
          <p:nvPr/>
        </p:nvGrpSpPr>
        <p:grpSpPr>
          <a:xfrm>
            <a:off x="4510095" y="5487126"/>
            <a:ext cx="2260005" cy="346249"/>
            <a:chOff x="4970650" y="6360385"/>
            <a:chExt cx="3013340" cy="46166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B4D437F-1E1B-41F1-A705-55D500FF91E9}"/>
                </a:ext>
              </a:extLst>
            </p:cNvPr>
            <p:cNvSpPr txBox="1"/>
            <p:nvPr/>
          </p:nvSpPr>
          <p:spPr>
            <a:xfrm>
              <a:off x="5315219" y="6360385"/>
              <a:ext cx="26687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Рисоводство: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</a:t>
              </a:r>
              <a:r>
                <a:rPr lang="ru-RU" sz="750" dirty="0" err="1">
                  <a:latin typeface="Arial Narrow" panose="020B0606020202030204" pitchFamily="34" charset="0"/>
                </a:rPr>
                <a:t>Қызылорда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- </a:t>
              </a:r>
              <a:r>
                <a:rPr lang="ru-RU" sz="750" dirty="0">
                  <a:latin typeface="Arial Narrow" panose="020B0606020202030204" pitchFamily="34" charset="0"/>
                </a:rPr>
                <a:t>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КазНИИ</a:t>
              </a:r>
              <a:r>
                <a:rPr lang="ru-RU" sz="750" dirty="0">
                  <a:latin typeface="Arial Narrow" panose="020B0606020202030204" pitchFamily="34" charset="0"/>
                </a:rPr>
                <a:t> Рисоводства»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60729F2D-15EB-4ECA-A12A-4EA14BCC5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25" t="14795" r="27630" b="39203"/>
            <a:stretch/>
          </p:blipFill>
          <p:spPr>
            <a:xfrm>
              <a:off x="4970650" y="6389035"/>
              <a:ext cx="373126" cy="373586"/>
            </a:xfrm>
            <a:prstGeom prst="rect">
              <a:avLst/>
            </a:prstGeom>
          </p:spPr>
        </p:pic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50693CD3-A08B-4FE7-8AAC-7C806EDE1FC2}"/>
              </a:ext>
            </a:extLst>
          </p:cNvPr>
          <p:cNvGrpSpPr/>
          <p:nvPr/>
        </p:nvGrpSpPr>
        <p:grpSpPr>
          <a:xfrm>
            <a:off x="2364694" y="5499351"/>
            <a:ext cx="2192634" cy="461665"/>
            <a:chOff x="1009291" y="5813964"/>
            <a:chExt cx="2923512" cy="61555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CC56C96-EB44-4515-B02A-1ECE344FB26A}"/>
                </a:ext>
              </a:extLst>
            </p:cNvPr>
            <p:cNvSpPr txBox="1"/>
            <p:nvPr/>
          </p:nvSpPr>
          <p:spPr>
            <a:xfrm>
              <a:off x="1264032" y="5813964"/>
              <a:ext cx="2668771" cy="615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Плодоводство: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</a:t>
              </a:r>
              <a:r>
                <a:rPr lang="ru-RU" sz="750" dirty="0" err="1">
                  <a:latin typeface="Arial Narrow" panose="020B0606020202030204" pitchFamily="34" charset="0"/>
                </a:rPr>
                <a:t>Талғар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КазНИИ</a:t>
              </a:r>
              <a:r>
                <a:rPr lang="ru-RU" sz="750" dirty="0">
                  <a:latin typeface="Arial Narrow" panose="020B0606020202030204" pitchFamily="34" charset="0"/>
                </a:rPr>
                <a:t> ПО»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2. </a:t>
              </a:r>
              <a:r>
                <a:rPr lang="ru-RU" sz="750" dirty="0">
                  <a:latin typeface="Arial Narrow" panose="020B0606020202030204" pitchFamily="34" charset="0"/>
                </a:rPr>
                <a:t>«Мерке»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- </a:t>
              </a:r>
              <a:r>
                <a:rPr lang="ru-RU" sz="750" dirty="0">
                  <a:latin typeface="Arial Narrow" panose="020B0606020202030204" pitchFamily="34" charset="0"/>
                </a:rPr>
                <a:t>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Меркенский</a:t>
              </a:r>
              <a:r>
                <a:rPr lang="ru-RU" sz="750" dirty="0">
                  <a:latin typeface="Arial Narrow" panose="020B0606020202030204" pitchFamily="34" charset="0"/>
                </a:rPr>
                <a:t> ОПХ»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D267FD9D-3BFB-40A3-8E09-7AC722E77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9291" y="5879367"/>
              <a:ext cx="254741" cy="265163"/>
            </a:xfrm>
            <a:prstGeom prst="rect">
              <a:avLst/>
            </a:prstGeom>
          </p:spPr>
        </p:pic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B2864F2C-2EFC-4E65-AC8C-C18F8D3A84DF}"/>
              </a:ext>
            </a:extLst>
          </p:cNvPr>
          <p:cNvGrpSpPr/>
          <p:nvPr/>
        </p:nvGrpSpPr>
        <p:grpSpPr>
          <a:xfrm>
            <a:off x="2338093" y="5052473"/>
            <a:ext cx="2325765" cy="461665"/>
            <a:chOff x="1411874" y="5476180"/>
            <a:chExt cx="3101019" cy="61555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D2C45C3-4F9D-46AF-8D1D-10FB618AD6C8}"/>
                </a:ext>
              </a:extLst>
            </p:cNvPr>
            <p:cNvSpPr txBox="1"/>
            <p:nvPr/>
          </p:nvSpPr>
          <p:spPr>
            <a:xfrm>
              <a:off x="1699397" y="5476180"/>
              <a:ext cx="28134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Хлопководство: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</a:t>
              </a:r>
              <a:r>
                <a:rPr lang="ru-RU" sz="750" dirty="0" err="1">
                  <a:latin typeface="Arial Narrow" panose="020B0606020202030204" pitchFamily="34" charset="0"/>
                </a:rPr>
                <a:t>Мақта</a:t>
              </a:r>
              <a:r>
                <a:rPr lang="ru-RU" sz="750" dirty="0">
                  <a:latin typeface="Arial Narrow" panose="020B0606020202030204" pitchFamily="34" charset="0"/>
                </a:rPr>
                <a:t>» - ТОО «СХОС хлопководства и бахчеводства»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C460A0D8-F7AE-4F28-B8C4-511D5F1FA1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11" t="25037" r="19830" b="18941"/>
            <a:stretch/>
          </p:blipFill>
          <p:spPr>
            <a:xfrm>
              <a:off x="1411874" y="5590844"/>
              <a:ext cx="287522" cy="283288"/>
            </a:xfrm>
            <a:prstGeom prst="rect">
              <a:avLst/>
            </a:prstGeom>
          </p:spPr>
        </p:pic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1BF1BB74-8D49-49CB-8650-7C4048606005}"/>
              </a:ext>
            </a:extLst>
          </p:cNvPr>
          <p:cNvGrpSpPr/>
          <p:nvPr/>
        </p:nvGrpSpPr>
        <p:grpSpPr>
          <a:xfrm>
            <a:off x="316458" y="5041030"/>
            <a:ext cx="2110123" cy="577081"/>
            <a:chOff x="734313" y="5968011"/>
            <a:chExt cx="3019030" cy="76944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BF6B0AF-5D25-4F0A-BABE-45D092F91DA1}"/>
                </a:ext>
              </a:extLst>
            </p:cNvPr>
            <p:cNvSpPr txBox="1"/>
            <p:nvPr/>
          </p:nvSpPr>
          <p:spPr>
            <a:xfrm>
              <a:off x="1084572" y="5968011"/>
              <a:ext cx="26687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Мясное и молочное скотоводство: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«Сары </a:t>
              </a:r>
              <a:r>
                <a:rPr lang="ru-RU" sz="750" dirty="0" err="1">
                  <a:latin typeface="Arial Narrow" panose="020B0606020202030204" pitchFamily="34" charset="0"/>
                </a:rPr>
                <a:t>Арқа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- </a:t>
              </a:r>
              <a:r>
                <a:rPr lang="ru-RU" sz="750" dirty="0">
                  <a:latin typeface="Arial Narrow" panose="020B0606020202030204" pitchFamily="34" charset="0"/>
                </a:rPr>
                <a:t>АО «РЦПЖ «</a:t>
              </a:r>
              <a:r>
                <a:rPr lang="ru-RU" sz="750" dirty="0" err="1">
                  <a:latin typeface="Arial Narrow" panose="020B0606020202030204" pitchFamily="34" charset="0"/>
                </a:rPr>
                <a:t>Асыл</a:t>
              </a:r>
              <a:r>
                <a:rPr lang="ru-RU" sz="750" dirty="0">
                  <a:latin typeface="Arial Narrow" panose="020B0606020202030204" pitchFamily="34" charset="0"/>
                </a:rPr>
                <a:t> </a:t>
              </a:r>
              <a:r>
                <a:rPr lang="ru-RU" sz="750" dirty="0" err="1">
                  <a:latin typeface="Arial Narrow" panose="020B0606020202030204" pitchFamily="34" charset="0"/>
                </a:rPr>
                <a:t>Түлік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latin typeface="Arial Narrow" panose="020B0606020202030204" pitchFamily="34" charset="0"/>
                </a:rPr>
                <a:t>2. «</a:t>
              </a:r>
              <a:r>
                <a:rPr lang="ru-RU" sz="750" dirty="0" err="1">
                  <a:latin typeface="Arial Narrow" panose="020B0606020202030204" pitchFamily="34" charset="0"/>
                </a:rPr>
                <a:t>Батыс</a:t>
              </a:r>
              <a:r>
                <a:rPr lang="ru-RU" sz="750" dirty="0">
                  <a:latin typeface="Arial Narrow" panose="020B0606020202030204" pitchFamily="34" charset="0"/>
                </a:rPr>
                <a:t>» - ТОО «Уральская СХОС»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latin typeface="Arial Narrow" panose="020B0606020202030204" pitchFamily="34" charset="0"/>
                </a:rPr>
                <a:t>3. «</a:t>
              </a:r>
              <a:r>
                <a:rPr lang="ru-RU" sz="750" dirty="0" err="1">
                  <a:latin typeface="Arial Narrow" panose="020B0606020202030204" pitchFamily="34" charset="0"/>
                </a:rPr>
                <a:t>Ақтөбе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 - </a:t>
              </a:r>
              <a:r>
                <a:rPr lang="ru-RU" sz="750" dirty="0">
                  <a:latin typeface="Arial Narrow" panose="020B0606020202030204" pitchFamily="34" charset="0"/>
                </a:rPr>
                <a:t>ТОО «Актюбинская СХОС»</a:t>
              </a:r>
            </a:p>
          </p:txBody>
        </p:sp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DEC280C1-BA46-4D06-867F-8461AF9A6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4313" y="6037421"/>
              <a:ext cx="390217" cy="256499"/>
            </a:xfrm>
            <a:prstGeom prst="rect">
              <a:avLst/>
            </a:prstGeom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B913DD77-9E18-4EF1-AABD-4C20F917BFE8}"/>
              </a:ext>
            </a:extLst>
          </p:cNvPr>
          <p:cNvGrpSpPr/>
          <p:nvPr/>
        </p:nvGrpSpPr>
        <p:grpSpPr>
          <a:xfrm>
            <a:off x="296925" y="5612307"/>
            <a:ext cx="2125333" cy="346249"/>
            <a:chOff x="241833" y="5428922"/>
            <a:chExt cx="3061725" cy="461664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2A114D4-7C61-4EBF-BDDD-0E1CD3ACBC94}"/>
                </a:ext>
              </a:extLst>
            </p:cNvPr>
            <p:cNvSpPr txBox="1"/>
            <p:nvPr/>
          </p:nvSpPr>
          <p:spPr>
            <a:xfrm>
              <a:off x="634788" y="5428922"/>
              <a:ext cx="2668770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Овцеводство: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</a:t>
              </a:r>
              <a:r>
                <a:rPr lang="ru-RU" sz="750" dirty="0" err="1">
                  <a:latin typeface="Arial Narrow" panose="020B0606020202030204" pitchFamily="34" charset="0"/>
                </a:rPr>
                <a:t>Жетісу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КазНИИ</a:t>
              </a:r>
              <a:r>
                <a:rPr lang="ru-RU" sz="750" dirty="0">
                  <a:latin typeface="Arial Narrow" panose="020B0606020202030204" pitchFamily="34" charset="0"/>
                </a:rPr>
                <a:t> ЖИК»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287BBD2A-DF92-4008-B5E9-4C3DF2AE6C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3" t="8085" r="37258" b="32595"/>
            <a:stretch/>
          </p:blipFill>
          <p:spPr>
            <a:xfrm>
              <a:off x="241833" y="5522477"/>
              <a:ext cx="426949" cy="274676"/>
            </a:xfrm>
            <a:prstGeom prst="rect">
              <a:avLst/>
            </a:prstGeom>
          </p:spPr>
        </p:pic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C20D0531-3F22-45FE-9470-8EFC15E81003}"/>
              </a:ext>
            </a:extLst>
          </p:cNvPr>
          <p:cNvGrpSpPr/>
          <p:nvPr/>
        </p:nvGrpSpPr>
        <p:grpSpPr>
          <a:xfrm>
            <a:off x="6918038" y="1834523"/>
            <a:ext cx="2034874" cy="2585323"/>
            <a:chOff x="9126050" y="1634707"/>
            <a:chExt cx="2713165" cy="3447095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A4A15D-F5FD-42B0-A586-CB3A590EE07A}"/>
                </a:ext>
              </a:extLst>
            </p:cNvPr>
            <p:cNvSpPr txBox="1"/>
            <p:nvPr/>
          </p:nvSpPr>
          <p:spPr>
            <a:xfrm>
              <a:off x="9163018" y="1634707"/>
              <a:ext cx="2676197" cy="3447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>
                  <a:latin typeface="Arial Narrow" panose="020B0606020202030204" pitchFamily="34" charset="0"/>
                </a:rPr>
                <a:t>        </a:t>
              </a:r>
              <a:r>
                <a:rPr lang="ru-RU" sz="900" b="1" dirty="0" err="1">
                  <a:latin typeface="Arial Narrow" panose="020B0606020202030204" pitchFamily="34" charset="0"/>
                </a:rPr>
                <a:t>Зернопроизводство</a:t>
              </a:r>
              <a:r>
                <a:rPr lang="ru-RU" sz="900" b="1" dirty="0">
                  <a:latin typeface="Arial Narrow" panose="020B0606020202030204" pitchFamily="34" charset="0"/>
                </a:rPr>
                <a:t>,                кормопроизводство, масличные, почвоведение: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1. «Шортанды» - ТОО «НПЦ ЗХ им. А.И. Бараева»</a:t>
              </a:r>
            </a:p>
            <a:p>
              <a:r>
                <a:rPr lang="ru-RU" sz="750" dirty="0">
                  <a:latin typeface="Arial Narrow" panose="020B0606020202030204" pitchFamily="34" charset="0"/>
                </a:rPr>
                <a:t>2. «</a:t>
              </a:r>
              <a:r>
                <a:rPr lang="ru-RU" sz="750" dirty="0" err="1">
                  <a:latin typeface="Arial Narrow" panose="020B0606020202030204" pitchFamily="34" charset="0"/>
                </a:rPr>
                <a:t>Солтүстік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Кокшетауское</a:t>
              </a:r>
              <a:r>
                <a:rPr lang="ru-RU" sz="750" dirty="0">
                  <a:latin typeface="Arial Narrow" panose="020B0606020202030204" pitchFamily="34" charset="0"/>
                </a:rPr>
                <a:t> ОПХ»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3. «</a:t>
              </a:r>
              <a:r>
                <a:rPr lang="ru-RU" sz="750" dirty="0" err="1">
                  <a:solidFill>
                    <a:srgbClr val="000000"/>
                  </a:solidFill>
                  <a:latin typeface="Arial Narrow" panose="020B0606020202030204" pitchFamily="34" charset="0"/>
                </a:rPr>
                <a:t>Қарағанды</a:t>
              </a:r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» - </a:t>
              </a:r>
              <a:r>
                <a:rPr lang="ru-RU" sz="750" dirty="0">
                  <a:latin typeface="Arial Narrow" panose="020B0606020202030204" pitchFamily="34" charset="0"/>
                </a:rPr>
                <a:t>ТОО «Карагандинская  СХОС»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4. </a:t>
              </a:r>
              <a:r>
                <a:rPr lang="ru-RU" sz="750" dirty="0">
                  <a:latin typeface="Arial Narrow" panose="020B0606020202030204" pitchFamily="34" charset="0"/>
                </a:rPr>
                <a:t>«Павлодар» - ТОО «Павлодарская СХОС»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5</a:t>
              </a:r>
              <a:r>
                <a:rPr lang="ru-RU" sz="750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. </a:t>
              </a:r>
              <a:r>
                <a:rPr lang="ru-RU" sz="750" dirty="0">
                  <a:latin typeface="Arial Narrow" panose="020B0606020202030204" pitchFamily="34" charset="0"/>
                </a:rPr>
                <a:t>«</a:t>
              </a:r>
              <a:r>
                <a:rPr lang="ru-RU" sz="750" dirty="0" err="1">
                  <a:latin typeface="Arial Narrow" panose="020B0606020202030204" pitchFamily="34" charset="0"/>
                </a:rPr>
                <a:t>Үшқоңыр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КазНИИ</a:t>
              </a:r>
              <a:r>
                <a:rPr lang="ru-RU" sz="750" dirty="0">
                  <a:latin typeface="Arial Narrow" panose="020B0606020202030204" pitchFamily="34" charset="0"/>
                </a:rPr>
                <a:t> </a:t>
              </a:r>
              <a:r>
                <a:rPr lang="ru-RU" sz="750" dirty="0" err="1">
                  <a:latin typeface="Arial Narrow" panose="020B0606020202030204" pitchFamily="34" charset="0"/>
                </a:rPr>
                <a:t>ЗиР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6. </a:t>
              </a:r>
              <a:r>
                <a:rPr lang="ru-RU" sz="750" dirty="0">
                  <a:latin typeface="Arial Narrow" panose="020B0606020202030204" pitchFamily="34" charset="0"/>
                </a:rPr>
                <a:t>«</a:t>
              </a:r>
              <a:r>
                <a:rPr lang="ru-RU" sz="750" dirty="0" err="1">
                  <a:latin typeface="Arial Narrow" panose="020B0606020202030204" pitchFamily="34" charset="0"/>
                </a:rPr>
                <a:t>Қарабалық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Карабалыкская</a:t>
              </a:r>
              <a:r>
                <a:rPr lang="ru-RU" sz="750" dirty="0">
                  <a:latin typeface="Arial Narrow" panose="020B0606020202030204" pitchFamily="34" charset="0"/>
                </a:rPr>
                <a:t> СХОС»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7. </a:t>
              </a:r>
              <a:r>
                <a:rPr lang="ru-RU" sz="750" dirty="0">
                  <a:latin typeface="Arial Narrow" panose="020B0606020202030204" pitchFamily="34" charset="0"/>
                </a:rPr>
                <a:t>«</a:t>
              </a:r>
              <a:r>
                <a:rPr lang="ru-RU" sz="750" dirty="0" err="1">
                  <a:latin typeface="Arial Narrow" panose="020B0606020202030204" pitchFamily="34" charset="0"/>
                </a:rPr>
                <a:t>Қостанай</a:t>
              </a:r>
              <a:r>
                <a:rPr lang="ru-RU" sz="750" dirty="0">
                  <a:latin typeface="Arial Narrow" panose="020B0606020202030204" pitchFamily="34" charset="0"/>
                </a:rPr>
                <a:t>» - ТОО «ОХ Заречное»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latin typeface="Arial Narrow" panose="020B0606020202030204" pitchFamily="34" charset="0"/>
                </a:rPr>
                <a:t>8. «</a:t>
              </a:r>
              <a:r>
                <a:rPr lang="ru-RU" sz="750" dirty="0" err="1">
                  <a:latin typeface="Arial Narrow" panose="020B0606020202030204" pitchFamily="34" charset="0"/>
                </a:rPr>
                <a:t>Қарабау</a:t>
              </a:r>
              <a:r>
                <a:rPr lang="ru-RU" sz="750" dirty="0">
                  <a:latin typeface="Arial Narrow" panose="020B0606020202030204" pitchFamily="34" charset="0"/>
                </a:rPr>
                <a:t>» - ТОО «ОПХ </a:t>
              </a:r>
              <a:r>
                <a:rPr lang="ru-RU" sz="750" dirty="0" err="1">
                  <a:latin typeface="Arial Narrow" panose="020B0606020202030204" pitchFamily="34" charset="0"/>
                </a:rPr>
                <a:t>Карабау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9. </a:t>
              </a:r>
              <a:r>
                <a:rPr lang="ru-RU" sz="750" dirty="0">
                  <a:latin typeface="Arial Narrow" panose="020B0606020202030204" pitchFamily="34" charset="0"/>
                </a:rPr>
                <a:t>«</a:t>
              </a:r>
              <a:r>
                <a:rPr lang="ru-RU" sz="750" dirty="0" err="1">
                  <a:latin typeface="Arial Narrow" panose="020B0606020202030204" pitchFamily="34" charset="0"/>
                </a:rPr>
                <a:t>Тассай</a:t>
              </a:r>
              <a:r>
                <a:rPr lang="ru-RU" sz="750" dirty="0">
                  <a:latin typeface="Arial Narrow" panose="020B0606020202030204" pitchFamily="34" charset="0"/>
                </a:rPr>
                <a:t>» - ТОО «Юго-западный НИИ </a:t>
              </a:r>
              <a:r>
                <a:rPr lang="ru-RU" sz="750" dirty="0" err="1">
                  <a:latin typeface="Arial Narrow" panose="020B0606020202030204" pitchFamily="34" charset="0"/>
                </a:rPr>
                <a:t>ЖиР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10. </a:t>
              </a:r>
              <a:r>
                <a:rPr lang="ru-RU" sz="750" dirty="0">
                  <a:latin typeface="Arial Narrow" panose="020B0606020202030204" pitchFamily="34" charset="0"/>
                </a:rPr>
                <a:t>«Опытная СК»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Сев.Каз.СХОС</a:t>
              </a:r>
              <a:r>
                <a:rPr lang="ru-RU" sz="750" dirty="0">
                  <a:latin typeface="Arial Narrow" panose="020B0606020202030204" pitchFamily="34" charset="0"/>
                </a:rPr>
                <a:t>»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11. </a:t>
              </a:r>
              <a:r>
                <a:rPr lang="ru-RU" sz="750" dirty="0">
                  <a:latin typeface="Arial Narrow" panose="020B0606020202030204" pitchFamily="34" charset="0"/>
                </a:rPr>
                <a:t>«</a:t>
              </a:r>
              <a:r>
                <a:rPr lang="ru-RU" sz="750" dirty="0" err="1">
                  <a:latin typeface="Arial Narrow" panose="020B0606020202030204" pitchFamily="34" charset="0"/>
                </a:rPr>
                <a:t>Қызылжар</a:t>
              </a:r>
              <a:r>
                <a:rPr lang="ru-RU" sz="750" dirty="0">
                  <a:latin typeface="Arial Narrow" panose="020B0606020202030204" pitchFamily="34" charset="0"/>
                </a:rPr>
                <a:t>» -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Сев.Каз</a:t>
              </a:r>
              <a:r>
                <a:rPr lang="ru-RU" sz="750" dirty="0">
                  <a:latin typeface="Arial Narrow" panose="020B0606020202030204" pitchFamily="34" charset="0"/>
                </a:rPr>
                <a:t>. НИИ СХ»</a:t>
              </a: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12. «</a:t>
              </a:r>
              <a:r>
                <a:rPr lang="ru-RU" sz="750" dirty="0">
                  <a:latin typeface="Arial Narrow" panose="020B0606020202030204" pitchFamily="34" charset="0"/>
                </a:rPr>
                <a:t>Красный водопад» – ТОО «</a:t>
              </a:r>
              <a:r>
                <a:rPr lang="ru-RU" sz="750" dirty="0" err="1">
                  <a:latin typeface="Arial Narrow" panose="020B0606020202030204" pitchFamily="34" charset="0"/>
                </a:rPr>
                <a:t>Красноводопадская</a:t>
              </a:r>
              <a:r>
                <a:rPr lang="ru-RU" sz="750" dirty="0">
                  <a:latin typeface="Arial Narrow" panose="020B0606020202030204" pitchFamily="34" charset="0"/>
                </a:rPr>
                <a:t> СХОС» </a:t>
              </a:r>
            </a:p>
            <a:p>
              <a:r>
                <a:rPr lang="ru-RU" sz="75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13. </a:t>
              </a:r>
              <a:r>
                <a:rPr lang="ru-RU" altLang="en-US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«А</a:t>
              </a:r>
              <a:r>
                <a:rPr lang="kk-KZ" altLang="en-US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к</a:t>
              </a:r>
              <a:r>
                <a:rPr lang="ru-RU" altLang="en-US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дала» - 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ТОО «</a:t>
              </a:r>
              <a:r>
                <a:rPr lang="ru-RU" sz="75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КазНИИ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75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ПиА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 им. </a:t>
              </a:r>
              <a:r>
                <a:rPr lang="ru-RU" sz="75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У.У.Успанова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»</a:t>
              </a:r>
            </a:p>
            <a:p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14. «УНПЦ «</a:t>
              </a:r>
              <a:r>
                <a:rPr lang="ru-RU" sz="75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Байсерке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 Агро» – ТОО «</a:t>
              </a:r>
              <a:r>
                <a:rPr lang="ru-RU" sz="750" dirty="0" err="1">
                  <a:latin typeface="Arial Narrow" panose="020B0606020202030204" pitchFamily="34" charset="0"/>
                  <a:cs typeface="Times New Roman" panose="02020603050405020304" pitchFamily="18" charset="0"/>
                </a:rPr>
                <a:t>Байсерке</a:t>
              </a:r>
              <a:r>
                <a:rPr lang="ru-RU" sz="750" dirty="0">
                  <a:latin typeface="Arial Narrow" panose="020B0606020202030204" pitchFamily="34" charset="0"/>
                  <a:cs typeface="Times New Roman" panose="02020603050405020304" pitchFamily="18" charset="0"/>
                </a:rPr>
                <a:t> Агро» </a:t>
              </a:r>
              <a:endParaRPr lang="ru-RU" sz="750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6AC4D379-E0AD-4EB1-8883-7F428EC15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6050" y="1659838"/>
              <a:ext cx="381898" cy="381898"/>
            </a:xfrm>
            <a:prstGeom prst="rect">
              <a:avLst/>
            </a:prstGeom>
          </p:spPr>
        </p:pic>
      </p:grp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593B393-9B2C-4AC7-A874-1B6052BB784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78" y="2501360"/>
            <a:ext cx="209044" cy="209044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C9343B22-09CD-418D-879F-848071BC73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523" y="2354443"/>
            <a:ext cx="209044" cy="209044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0105435-80D6-4ABE-A14C-BC46FD52875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28" y="3029764"/>
            <a:ext cx="209044" cy="209044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D1BBDF50-25ED-41C2-9582-BDDFCCB23EA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296" y="2108912"/>
            <a:ext cx="209044" cy="209044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37F54DD7-FC1C-4557-93CC-C5ADE9EFCBF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892" y="4210843"/>
            <a:ext cx="209044" cy="209044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A63B4F6-B748-43B7-84B0-A54B9B22AF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86" y="4183261"/>
            <a:ext cx="209044" cy="209044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D18E471B-9EA2-41EA-AC44-F28439BF778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784" y="2237834"/>
            <a:ext cx="209044" cy="209044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FFC941FF-C5BE-490B-BF13-9B576B92641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557" y="1974949"/>
            <a:ext cx="209044" cy="209044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46DD2F19-0583-4C7D-8447-3024C5800A0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23" y="4734151"/>
            <a:ext cx="209044" cy="209044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12AE171B-8097-4736-A7BA-EEFB3B0E9D1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41" y="4729486"/>
            <a:ext cx="209044" cy="209044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9CAC0F64-CE31-4DAC-BE2B-DF82ABB66D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797" y="1730002"/>
            <a:ext cx="209044" cy="209044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1A2F675A-E6BF-4708-A4EA-A062D278E5D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360" y="1625479"/>
            <a:ext cx="209044" cy="209044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90EB9BDB-A7E7-47DD-8EDC-4C98977611B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002" y="2605882"/>
            <a:ext cx="209044" cy="209044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493F27E1-37E0-4ECF-8747-501F1F3E9D0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8" r="24265" b="20338"/>
          <a:stretch/>
        </p:blipFill>
        <p:spPr>
          <a:xfrm>
            <a:off x="6277042" y="2627898"/>
            <a:ext cx="203766" cy="207989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49B9BFFF-2629-40EA-8A6B-1577548C22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5" t="14795" r="27630" b="39203"/>
          <a:stretch/>
        </p:blipFill>
        <p:spPr>
          <a:xfrm>
            <a:off x="2819487" y="3920633"/>
            <a:ext cx="264219" cy="264546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A2A4E3A7-519A-49BA-B6B1-497D487B19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932" y="4021171"/>
            <a:ext cx="191056" cy="198873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7EEE0C38-F1F0-41B8-8CAF-E78C8928E9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236" y="4216524"/>
            <a:ext cx="191056" cy="198873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90191833-5B5C-4EE5-B0D2-DFA84E564E8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1" t="25037" r="19830" b="18941"/>
          <a:stretch/>
        </p:blipFill>
        <p:spPr>
          <a:xfrm>
            <a:off x="3954759" y="4505485"/>
            <a:ext cx="215642" cy="212466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3B27752F-3992-4DA7-A2AE-A74C4FFE13C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8614" y="2446878"/>
            <a:ext cx="250853" cy="16489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F91BD169-1516-4913-903A-997FFCFF706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4809" y="2422477"/>
            <a:ext cx="279017" cy="18340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ED348BCE-ED89-4F13-9B3C-A2021D6806A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7644" y="2832118"/>
            <a:ext cx="279017" cy="183405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1784A4BB-B55C-4A92-9C91-4A304C9CDF1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t="8085" r="37258" b="32595"/>
          <a:stretch/>
        </p:blipFill>
        <p:spPr>
          <a:xfrm>
            <a:off x="5452471" y="3993458"/>
            <a:ext cx="320212" cy="206007"/>
          </a:xfrm>
          <a:prstGeom prst="rect">
            <a:avLst/>
          </a:prstGeom>
        </p:spPr>
      </p:pic>
      <p:pic>
        <p:nvPicPr>
          <p:cNvPr id="3" name="Рисунок 2" descr="Душ">
            <a:extLst>
              <a:ext uri="{FF2B5EF4-FFF2-40B4-BE49-F238E27FC236}">
                <a16:creationId xmlns:a16="http://schemas.microsoft.com/office/drawing/2014/main" id="{22673990-B933-479C-BCE9-E75925B221C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414" y="4081947"/>
            <a:ext cx="217306" cy="217306"/>
          </a:xfrm>
          <a:prstGeom prst="rect">
            <a:avLst/>
          </a:prstGeom>
        </p:spPr>
      </p:pic>
      <p:pic>
        <p:nvPicPr>
          <p:cNvPr id="6" name="Рисунок 5" descr="Пейзаж леса">
            <a:extLst>
              <a:ext uri="{FF2B5EF4-FFF2-40B4-BE49-F238E27FC236}">
                <a16:creationId xmlns:a16="http://schemas.microsoft.com/office/drawing/2014/main" id="{442E7AE5-CD43-4092-A4A0-AE2BD5E4D90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12" y="2193014"/>
            <a:ext cx="265947" cy="265947"/>
          </a:xfrm>
          <a:prstGeom prst="rect">
            <a:avLst/>
          </a:prstGeom>
        </p:spPr>
      </p:pic>
      <p:pic>
        <p:nvPicPr>
          <p:cNvPr id="76" name="Рисунок 75" descr="Пейзаж леса">
            <a:extLst>
              <a:ext uri="{FF2B5EF4-FFF2-40B4-BE49-F238E27FC236}">
                <a16:creationId xmlns:a16="http://schemas.microsoft.com/office/drawing/2014/main" id="{FF9FE99D-E6BF-4F8B-A902-CBBA2E345C3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423" y="5520697"/>
            <a:ext cx="265947" cy="265947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CF3B03B1-440F-418D-9648-AFC35463F50D}"/>
              </a:ext>
            </a:extLst>
          </p:cNvPr>
          <p:cNvSpPr txBox="1"/>
          <p:nvPr/>
        </p:nvSpPr>
        <p:spPr>
          <a:xfrm>
            <a:off x="7032828" y="5486035"/>
            <a:ext cx="196355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Arial Narrow" panose="020B0606020202030204" pitchFamily="34" charset="0"/>
              </a:rPr>
              <a:t>Лесное хозяйство:</a:t>
            </a:r>
          </a:p>
          <a:p>
            <a:r>
              <a:rPr lang="ru-RU" sz="750" dirty="0">
                <a:latin typeface="Arial Narrow" panose="020B0606020202030204" pitchFamily="34" charset="0"/>
              </a:rPr>
              <a:t>1. </a:t>
            </a:r>
            <a:r>
              <a:rPr lang="ru-RU" sz="750" dirty="0">
                <a:latin typeface="Arial Narrow" panose="020B0606020202030204" pitchFamily="34" charset="0"/>
                <a:cs typeface="Times New Roman" panose="02020603050405020304" pitchFamily="18" charset="0"/>
              </a:rPr>
              <a:t>«</a:t>
            </a:r>
            <a:r>
              <a:rPr lang="kk-KZ" sz="750" dirty="0">
                <a:latin typeface="Arial Narrow" panose="020B0606020202030204" pitchFamily="34" charset="0"/>
                <a:cs typeface="Times New Roman" panose="02020603050405020304" pitchFamily="18" charset="0"/>
              </a:rPr>
              <a:t>Қазақстан орманы» - </a:t>
            </a:r>
            <a:r>
              <a:rPr lang="ru-RU" sz="750" dirty="0">
                <a:latin typeface="Arial Narrow" panose="020B0606020202030204" pitchFamily="34" charset="0"/>
                <a:cs typeface="Times New Roman" panose="02020603050405020304" pitchFamily="18" charset="0"/>
              </a:rPr>
              <a:t>ТОО «</a:t>
            </a:r>
            <a:r>
              <a:rPr lang="ru-RU" sz="75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КазНИИЛХА</a:t>
            </a:r>
            <a:r>
              <a:rPr lang="ru-RU" sz="750" dirty="0">
                <a:latin typeface="Arial Narrow" panose="020B0606020202030204" pitchFamily="34" charset="0"/>
                <a:cs typeface="Times New Roman" panose="02020603050405020304" pitchFamily="18" charset="0"/>
              </a:rPr>
              <a:t>»</a:t>
            </a:r>
            <a:endParaRPr lang="ru-RU" sz="750" dirty="0">
              <a:latin typeface="Arial Narrow" panose="020B060602020203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E8D30E03-3A87-42D2-BDF6-A90E5AE737C6}"/>
              </a:ext>
            </a:extLst>
          </p:cNvPr>
          <p:cNvSpPr/>
          <p:nvPr/>
        </p:nvSpPr>
        <p:spPr>
          <a:xfrm>
            <a:off x="179512" y="182691"/>
            <a:ext cx="8766606" cy="71675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ГЕОГРАФИЯ РАЗМЕЩЕНИЯ ЦЕНТРОВ РАСПРОСТРАНЕНИЯ ЗНАНИЙ</a:t>
            </a:r>
          </a:p>
        </p:txBody>
      </p:sp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86933725-FFBF-45E2-9EB6-2FB8874A9F6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73" y="3640768"/>
            <a:ext cx="209044" cy="209044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FFAEF754-27DC-4868-AAD0-2D0AA992C864}"/>
              </a:ext>
            </a:extLst>
          </p:cNvPr>
          <p:cNvSpPr txBox="1"/>
          <p:nvPr/>
        </p:nvSpPr>
        <p:spPr>
          <a:xfrm>
            <a:off x="6899854" y="5110180"/>
            <a:ext cx="22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Arial Narrow" panose="020B0606020202030204" pitchFamily="34" charset="0"/>
              </a:rPr>
              <a:t>Экономика:</a:t>
            </a:r>
          </a:p>
          <a:p>
            <a:r>
              <a:rPr lang="ru-RU" sz="750" dirty="0">
                <a:latin typeface="Arial Narrow" panose="020B0606020202030204" pitchFamily="34" charset="0"/>
              </a:rPr>
              <a:t>1. </a:t>
            </a:r>
            <a:r>
              <a:rPr lang="ru-RU" sz="750" dirty="0">
                <a:latin typeface="Calibri" panose="020F0502020204030204" pitchFamily="34" charset="0"/>
                <a:cs typeface="Times New Roman" panose="02020603050405020304" pitchFamily="18" charset="0"/>
              </a:rPr>
              <a:t>НКЦ «</a:t>
            </a:r>
            <a:r>
              <a:rPr lang="ru-RU" sz="750" dirty="0" err="1">
                <a:latin typeface="Calibri" panose="020F0502020204030204" pitchFamily="34" charset="0"/>
                <a:cs typeface="Times New Roman" panose="02020603050405020304" pitchFamily="18" charset="0"/>
              </a:rPr>
              <a:t>Агроконсалтинг</a:t>
            </a:r>
            <a:r>
              <a:rPr lang="ru-RU" sz="750" dirty="0">
                <a:latin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750" dirty="0">
                <a:solidFill>
                  <a:srgbClr val="000000"/>
                </a:solidFill>
                <a:latin typeface="Arial Narrow" panose="020B0606020202030204" pitchFamily="34" charset="0"/>
              </a:rPr>
              <a:t> - </a:t>
            </a:r>
            <a:r>
              <a:rPr lang="ru-RU" sz="750" dirty="0">
                <a:latin typeface="Arial Narrow" panose="020B0606020202030204" pitchFamily="34" charset="0"/>
              </a:rPr>
              <a:t>ТОО «</a:t>
            </a:r>
            <a:r>
              <a:rPr lang="ru-RU" sz="750" dirty="0" err="1">
                <a:latin typeface="Arial Narrow" panose="020B0606020202030204" pitchFamily="34" charset="0"/>
              </a:rPr>
              <a:t>КазНИИЭАПКиРСТ</a:t>
            </a:r>
            <a:r>
              <a:rPr lang="ru-RU" sz="750" dirty="0">
                <a:latin typeface="Arial Narrow" panose="020B0606020202030204" pitchFamily="34" charset="0"/>
              </a:rPr>
              <a:t>»</a:t>
            </a:r>
            <a:endParaRPr lang="ru-RU" sz="75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947B311C-2E5B-4A0B-BCCD-E424349BFF4C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20704" t="9414" r="35853" b="12769"/>
          <a:stretch/>
        </p:blipFill>
        <p:spPr>
          <a:xfrm flipH="1">
            <a:off x="5855035" y="3653000"/>
            <a:ext cx="243350" cy="245195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4708673B-61C6-4098-9DA3-2426A288B856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20704" t="9414" r="35853" b="12769"/>
          <a:stretch/>
        </p:blipFill>
        <p:spPr>
          <a:xfrm flipH="1">
            <a:off x="6702412" y="5173962"/>
            <a:ext cx="243350" cy="2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1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ая выноска 22"/>
          <p:cNvSpPr/>
          <p:nvPr/>
        </p:nvSpPr>
        <p:spPr>
          <a:xfrm>
            <a:off x="4404630" y="3091025"/>
            <a:ext cx="4544703" cy="1095906"/>
          </a:xfrm>
          <a:prstGeom prst="wedgeRectCallout">
            <a:avLst>
              <a:gd name="adj1" fmla="val -64266"/>
              <a:gd name="adj2" fmla="val 35222"/>
            </a:avLst>
          </a:prstGeom>
          <a:solidFill>
            <a:schemeClr val="bg1"/>
          </a:solidFill>
          <a:ln w="28575">
            <a:solidFill>
              <a:srgbClr val="FF447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9" rIns="51435" bIns="25719" rtlCol="0" anchor="ctr"/>
          <a:lstStyle/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Областной уровень 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(ЦРЗ на базе НИИ, СХОС/ОПХ при НАО «НАНОЦ»)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Организация демонстрационных площадок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Проведение обучающих мероприятий (семинары)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Действует 25 ЦРЗ. Планируется довести до 40 ЦРЗ</a:t>
            </a:r>
            <a:endParaRPr lang="ru-RU" sz="1200" b="1" i="1" dirty="0">
              <a:solidFill>
                <a:srgbClr val="2868A4">
                  <a:lumMod val="50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4913476" y="4410438"/>
            <a:ext cx="4035856" cy="1052127"/>
          </a:xfrm>
          <a:prstGeom prst="wedgeRectCallout">
            <a:avLst>
              <a:gd name="adj1" fmla="val -62867"/>
              <a:gd name="adj2" fmla="val 23011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9" rIns="51435" bIns="25719" rtlCol="0" anchor="ctr"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Районный уровень</a:t>
            </a:r>
          </a:p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Проведение обучающих мероприятий </a:t>
            </a:r>
          </a:p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на производственных площадках</a:t>
            </a: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3904512" y="1508821"/>
            <a:ext cx="5044821" cy="1318194"/>
          </a:xfrm>
          <a:prstGeom prst="wedgeRectCallout">
            <a:avLst>
              <a:gd name="adj1" fmla="val -66387"/>
              <a:gd name="adj2" fmla="val 43041"/>
            </a:avLst>
          </a:prstGeom>
          <a:solidFill>
            <a:schemeClr val="bg1"/>
          </a:solidFill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9" rIns="51435" bIns="25719" rtlCol="0" anchor="ctr"/>
          <a:lstStyle/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Республиканский уровень 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(</a:t>
            </a:r>
            <a:r>
              <a:rPr lang="ru-RU" sz="1200" b="1" dirty="0" err="1">
                <a:solidFill>
                  <a:srgbClr val="FF0000"/>
                </a:solidFill>
                <a:latin typeface="Arial Black" panose="020B0A04020102020204" pitchFamily="34" charset="0"/>
              </a:rPr>
              <a:t>КазНАИУ</a:t>
            </a: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sz="1200" b="1" dirty="0" err="1">
                <a:solidFill>
                  <a:srgbClr val="FF0000"/>
                </a:solidFill>
                <a:latin typeface="Arial Black" panose="020B0A04020102020204" pitchFamily="34" charset="0"/>
              </a:rPr>
              <a:t>КазАТУ</a:t>
            </a:r>
            <a:r>
              <a:rPr lang="ru-RU" sz="1200" b="1" dirty="0">
                <a:solidFill>
                  <a:srgbClr val="FF0000"/>
                </a:solidFill>
                <a:latin typeface="Arial Black" panose="020B0A04020102020204" pitchFamily="34" charset="0"/>
              </a:rPr>
              <a:t>, ЗКАТУ при НАО «НАНОЦ»)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Координация деятельности ЦРЗ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Учебно-методическое обеспечение деятельности ЦРЗ</a:t>
            </a:r>
          </a:p>
          <a:p>
            <a:pPr algn="just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srgbClr val="2868A4">
                    <a:lumMod val="50000"/>
                  </a:srgbClr>
                </a:solidFill>
                <a:latin typeface="Arial Black" panose="020B0A04020102020204" pitchFamily="34" charset="0"/>
              </a:rPr>
              <a:t>Привлечение современных и эффективных агротехнологий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1010" y="1509086"/>
            <a:ext cx="4438977" cy="3953742"/>
            <a:chOff x="168" y="710"/>
            <a:chExt cx="6576" cy="605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68" y="5428"/>
              <a:ext cx="6576" cy="1332"/>
              <a:chOff x="168" y="5428"/>
              <a:chExt cx="6576" cy="1332"/>
            </a:xfrm>
          </p:grpSpPr>
          <p:sp>
            <p:nvSpPr>
              <p:cNvPr id="36" name="Freeform 4"/>
              <p:cNvSpPr>
                <a:spLocks/>
              </p:cNvSpPr>
              <p:nvPr/>
            </p:nvSpPr>
            <p:spPr bwMode="auto">
              <a:xfrm>
                <a:off x="168" y="5428"/>
                <a:ext cx="6576" cy="1332"/>
              </a:xfrm>
              <a:custGeom>
                <a:avLst/>
                <a:gdLst>
                  <a:gd name="T0" fmla="+- 0 5975 168"/>
                  <a:gd name="T1" fmla="*/ T0 w 6576"/>
                  <a:gd name="T2" fmla="+- 0 5428 5428"/>
                  <a:gd name="T3" fmla="*/ 5428 h 1332"/>
                  <a:gd name="T4" fmla="+- 0 937 168"/>
                  <a:gd name="T5" fmla="*/ T4 w 6576"/>
                  <a:gd name="T6" fmla="+- 0 5428 5428"/>
                  <a:gd name="T7" fmla="*/ 5428 h 1332"/>
                  <a:gd name="T8" fmla="+- 0 168 168"/>
                  <a:gd name="T9" fmla="*/ T8 w 6576"/>
                  <a:gd name="T10" fmla="+- 0 6760 5428"/>
                  <a:gd name="T11" fmla="*/ 6760 h 1332"/>
                  <a:gd name="T12" fmla="+- 0 6744 168"/>
                  <a:gd name="T13" fmla="*/ T12 w 6576"/>
                  <a:gd name="T14" fmla="+- 0 6760 5428"/>
                  <a:gd name="T15" fmla="*/ 6760 h 1332"/>
                  <a:gd name="T16" fmla="+- 0 5975 168"/>
                  <a:gd name="T17" fmla="*/ T16 w 6576"/>
                  <a:gd name="T18" fmla="+- 0 5428 5428"/>
                  <a:gd name="T19" fmla="*/ 5428 h 133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6576" h="1332">
                    <a:moveTo>
                      <a:pt x="5807" y="0"/>
                    </a:moveTo>
                    <a:lnTo>
                      <a:pt x="769" y="0"/>
                    </a:lnTo>
                    <a:lnTo>
                      <a:pt x="0" y="1332"/>
                    </a:lnTo>
                    <a:lnTo>
                      <a:pt x="6576" y="1332"/>
                    </a:lnTo>
                    <a:lnTo>
                      <a:pt x="5807" y="0"/>
                    </a:lnTo>
                    <a:close/>
                  </a:path>
                </a:pathLst>
              </a:custGeom>
              <a:solidFill>
                <a:srgbClr val="3CB0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937" y="3860"/>
              <a:ext cx="5038" cy="1388"/>
              <a:chOff x="937" y="3860"/>
              <a:chExt cx="5038" cy="1388"/>
            </a:xfrm>
          </p:grpSpPr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937" y="3860"/>
                <a:ext cx="5038" cy="1388"/>
              </a:xfrm>
              <a:custGeom>
                <a:avLst/>
                <a:gdLst>
                  <a:gd name="T0" fmla="+- 0 5173 937"/>
                  <a:gd name="T1" fmla="*/ T0 w 5038"/>
                  <a:gd name="T2" fmla="+- 0 3860 3860"/>
                  <a:gd name="T3" fmla="*/ 3860 h 1388"/>
                  <a:gd name="T4" fmla="+- 0 1738 937"/>
                  <a:gd name="T5" fmla="*/ T4 w 5038"/>
                  <a:gd name="T6" fmla="+- 0 3860 3860"/>
                  <a:gd name="T7" fmla="*/ 3860 h 1388"/>
                  <a:gd name="T8" fmla="+- 0 937 937"/>
                  <a:gd name="T9" fmla="*/ T8 w 5038"/>
                  <a:gd name="T10" fmla="+- 0 5248 3860"/>
                  <a:gd name="T11" fmla="*/ 5248 h 1388"/>
                  <a:gd name="T12" fmla="+- 0 5975 937"/>
                  <a:gd name="T13" fmla="*/ T12 w 5038"/>
                  <a:gd name="T14" fmla="+- 0 5248 3860"/>
                  <a:gd name="T15" fmla="*/ 5248 h 1388"/>
                  <a:gd name="T16" fmla="+- 0 5173 937"/>
                  <a:gd name="T17" fmla="*/ T16 w 5038"/>
                  <a:gd name="T18" fmla="+- 0 3860 3860"/>
                  <a:gd name="T19" fmla="*/ 3860 h 138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038" h="1388">
                    <a:moveTo>
                      <a:pt x="4236" y="0"/>
                    </a:moveTo>
                    <a:lnTo>
                      <a:pt x="801" y="0"/>
                    </a:lnTo>
                    <a:lnTo>
                      <a:pt x="0" y="1388"/>
                    </a:lnTo>
                    <a:lnTo>
                      <a:pt x="5038" y="1388"/>
                    </a:lnTo>
                    <a:lnTo>
                      <a:pt x="4236" y="0"/>
                    </a:lnTo>
                    <a:close/>
                  </a:path>
                </a:pathLst>
              </a:custGeom>
              <a:solidFill>
                <a:srgbClr val="E31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937" y="5248"/>
              <a:ext cx="5038" cy="181"/>
              <a:chOff x="937" y="5248"/>
              <a:chExt cx="5038" cy="181"/>
            </a:xfrm>
          </p:grpSpPr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937" y="5248"/>
                <a:ext cx="5038" cy="181"/>
              </a:xfrm>
              <a:custGeom>
                <a:avLst/>
                <a:gdLst>
                  <a:gd name="T0" fmla="+- 0 5792 937"/>
                  <a:gd name="T1" fmla="*/ T0 w 5038"/>
                  <a:gd name="T2" fmla="+- 0 5248 5248"/>
                  <a:gd name="T3" fmla="*/ 5248 h 181"/>
                  <a:gd name="T4" fmla="+- 0 937 937"/>
                  <a:gd name="T5" fmla="*/ T4 w 5038"/>
                  <a:gd name="T6" fmla="+- 0 5248 5248"/>
                  <a:gd name="T7" fmla="*/ 5248 h 181"/>
                  <a:gd name="T8" fmla="+- 0 1120 937"/>
                  <a:gd name="T9" fmla="*/ T8 w 5038"/>
                  <a:gd name="T10" fmla="+- 0 5428 5248"/>
                  <a:gd name="T11" fmla="*/ 5428 h 181"/>
                  <a:gd name="T12" fmla="+- 0 5975 937"/>
                  <a:gd name="T13" fmla="*/ T12 w 5038"/>
                  <a:gd name="T14" fmla="+- 0 5428 5248"/>
                  <a:gd name="T15" fmla="*/ 5428 h 181"/>
                  <a:gd name="T16" fmla="+- 0 5792 937"/>
                  <a:gd name="T17" fmla="*/ T16 w 5038"/>
                  <a:gd name="T18" fmla="+- 0 5248 5248"/>
                  <a:gd name="T19" fmla="*/ 5248 h 18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5038" h="181">
                    <a:moveTo>
                      <a:pt x="4855" y="0"/>
                    </a:moveTo>
                    <a:lnTo>
                      <a:pt x="0" y="0"/>
                    </a:lnTo>
                    <a:lnTo>
                      <a:pt x="183" y="180"/>
                    </a:lnTo>
                    <a:lnTo>
                      <a:pt x="5038" y="180"/>
                    </a:lnTo>
                    <a:lnTo>
                      <a:pt x="4855" y="0"/>
                    </a:lnTo>
                    <a:close/>
                  </a:path>
                </a:pathLst>
              </a:custGeom>
              <a:solidFill>
                <a:srgbClr val="8215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2531" y="710"/>
              <a:ext cx="1850" cy="1602"/>
              <a:chOff x="2531" y="710"/>
              <a:chExt cx="1850" cy="1602"/>
            </a:xfrm>
          </p:grpSpPr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2531" y="710"/>
                <a:ext cx="1850" cy="1602"/>
              </a:xfrm>
              <a:custGeom>
                <a:avLst/>
                <a:gdLst>
                  <a:gd name="T0" fmla="+- 0 3456 2531"/>
                  <a:gd name="T1" fmla="*/ T0 w 1850"/>
                  <a:gd name="T2" fmla="+- 0 710 710"/>
                  <a:gd name="T3" fmla="*/ 710 h 1602"/>
                  <a:gd name="T4" fmla="+- 0 2531 2531"/>
                  <a:gd name="T5" fmla="*/ T4 w 1850"/>
                  <a:gd name="T6" fmla="+- 0 2312 710"/>
                  <a:gd name="T7" fmla="*/ 2312 h 1602"/>
                  <a:gd name="T8" fmla="+- 0 4381 2531"/>
                  <a:gd name="T9" fmla="*/ T8 w 1850"/>
                  <a:gd name="T10" fmla="+- 0 2312 710"/>
                  <a:gd name="T11" fmla="*/ 2312 h 1602"/>
                  <a:gd name="T12" fmla="+- 0 3456 2531"/>
                  <a:gd name="T13" fmla="*/ T12 w 1850"/>
                  <a:gd name="T14" fmla="+- 0 710 710"/>
                  <a:gd name="T15" fmla="*/ 710 h 160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850" h="1602">
                    <a:moveTo>
                      <a:pt x="925" y="0"/>
                    </a:moveTo>
                    <a:lnTo>
                      <a:pt x="0" y="1602"/>
                    </a:lnTo>
                    <a:lnTo>
                      <a:pt x="1850" y="1602"/>
                    </a:lnTo>
                    <a:lnTo>
                      <a:pt x="925" y="0"/>
                    </a:lnTo>
                    <a:close/>
                  </a:path>
                </a:pathLst>
              </a:custGeom>
              <a:solidFill>
                <a:srgbClr val="F9C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1738" y="2292"/>
              <a:ext cx="3436" cy="1388"/>
              <a:chOff x="1738" y="2292"/>
              <a:chExt cx="3436" cy="1388"/>
            </a:xfrm>
          </p:grpSpPr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1738" y="2292"/>
                <a:ext cx="3436" cy="1388"/>
              </a:xfrm>
              <a:custGeom>
                <a:avLst/>
                <a:gdLst>
                  <a:gd name="T0" fmla="+- 0 4372 1738"/>
                  <a:gd name="T1" fmla="*/ T0 w 3436"/>
                  <a:gd name="T2" fmla="+- 0 2292 2292"/>
                  <a:gd name="T3" fmla="*/ 2292 h 1388"/>
                  <a:gd name="T4" fmla="+- 0 2539 1738"/>
                  <a:gd name="T5" fmla="*/ T4 w 3436"/>
                  <a:gd name="T6" fmla="+- 0 2292 2292"/>
                  <a:gd name="T7" fmla="*/ 2292 h 1388"/>
                  <a:gd name="T8" fmla="+- 0 1738 1738"/>
                  <a:gd name="T9" fmla="*/ T8 w 3436"/>
                  <a:gd name="T10" fmla="+- 0 3680 2292"/>
                  <a:gd name="T11" fmla="*/ 3680 h 1388"/>
                  <a:gd name="T12" fmla="+- 0 5173 1738"/>
                  <a:gd name="T13" fmla="*/ T12 w 3436"/>
                  <a:gd name="T14" fmla="+- 0 3680 2292"/>
                  <a:gd name="T15" fmla="*/ 3680 h 1388"/>
                  <a:gd name="T16" fmla="+- 0 4372 1738"/>
                  <a:gd name="T17" fmla="*/ T16 w 3436"/>
                  <a:gd name="T18" fmla="+- 0 2292 2292"/>
                  <a:gd name="T19" fmla="*/ 2292 h 138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436" h="1388">
                    <a:moveTo>
                      <a:pt x="2634" y="0"/>
                    </a:moveTo>
                    <a:lnTo>
                      <a:pt x="801" y="0"/>
                    </a:lnTo>
                    <a:lnTo>
                      <a:pt x="0" y="1388"/>
                    </a:lnTo>
                    <a:lnTo>
                      <a:pt x="3435" y="1388"/>
                    </a:lnTo>
                    <a:lnTo>
                      <a:pt x="2634" y="0"/>
                    </a:lnTo>
                    <a:close/>
                  </a:path>
                </a:pathLst>
              </a:custGeom>
              <a:solidFill>
                <a:srgbClr val="F9CB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grpSp>
          <p:nvGrpSpPr>
            <p:cNvPr id="8" name="Group 13"/>
            <p:cNvGrpSpPr>
              <a:grpSpLocks/>
            </p:cNvGrpSpPr>
            <p:nvPr/>
          </p:nvGrpSpPr>
          <p:grpSpPr bwMode="auto">
            <a:xfrm>
              <a:off x="1738" y="3680"/>
              <a:ext cx="3436" cy="181"/>
              <a:chOff x="1738" y="3680"/>
              <a:chExt cx="3436" cy="181"/>
            </a:xfrm>
          </p:grpSpPr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1738" y="3680"/>
                <a:ext cx="3436" cy="181"/>
              </a:xfrm>
              <a:custGeom>
                <a:avLst/>
                <a:gdLst>
                  <a:gd name="T0" fmla="+- 0 4851 1738"/>
                  <a:gd name="T1" fmla="*/ T0 w 3436"/>
                  <a:gd name="T2" fmla="+- 0 3680 3680"/>
                  <a:gd name="T3" fmla="*/ 3680 h 181"/>
                  <a:gd name="T4" fmla="+- 0 1738 1738"/>
                  <a:gd name="T5" fmla="*/ T4 w 3436"/>
                  <a:gd name="T6" fmla="+- 0 3680 3680"/>
                  <a:gd name="T7" fmla="*/ 3680 h 181"/>
                  <a:gd name="T8" fmla="+- 0 2061 1738"/>
                  <a:gd name="T9" fmla="*/ T8 w 3436"/>
                  <a:gd name="T10" fmla="+- 0 3860 3680"/>
                  <a:gd name="T11" fmla="*/ 3860 h 181"/>
                  <a:gd name="T12" fmla="+- 0 5173 1738"/>
                  <a:gd name="T13" fmla="*/ T12 w 3436"/>
                  <a:gd name="T14" fmla="+- 0 3860 3680"/>
                  <a:gd name="T15" fmla="*/ 3860 h 181"/>
                  <a:gd name="T16" fmla="+- 0 4851 1738"/>
                  <a:gd name="T17" fmla="*/ T16 w 3436"/>
                  <a:gd name="T18" fmla="+- 0 3680 3680"/>
                  <a:gd name="T19" fmla="*/ 3680 h 18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3436" h="181">
                    <a:moveTo>
                      <a:pt x="3113" y="0"/>
                    </a:moveTo>
                    <a:lnTo>
                      <a:pt x="0" y="0"/>
                    </a:lnTo>
                    <a:lnTo>
                      <a:pt x="323" y="180"/>
                    </a:lnTo>
                    <a:lnTo>
                      <a:pt x="3435" y="18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rgbClr val="CE6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37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90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37" name="Прямоугольник 36"/>
          <p:cNvSpPr/>
          <p:nvPr/>
        </p:nvSpPr>
        <p:spPr>
          <a:xfrm>
            <a:off x="545184" y="4787230"/>
            <a:ext cx="3608040" cy="513605"/>
          </a:xfrm>
          <a:prstGeom prst="rect">
            <a:avLst/>
          </a:prstGeom>
        </p:spPr>
        <p:txBody>
          <a:bodyPr wrap="none" lIns="51435" tIns="25719" rIns="51435" bIns="25719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ИНФОРМАЦИОННО-</a:t>
            </a:r>
            <a:endParaRPr lang="en-US" sz="1500" b="1" dirty="0">
              <a:solidFill>
                <a:prstClr val="white"/>
              </a:solidFill>
              <a:latin typeface="Arial Black" pitchFamily="34" charset="0"/>
              <a:cs typeface="Arial" pitchFamily="34" charset="0"/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Arial Black" pitchFamily="34" charset="0"/>
                <a:cs typeface="Arial" pitchFamily="34" charset="0"/>
              </a:rPr>
              <a:t>КОНСУЛЬТАЦИОННЫЕ ЦЕНТРЫ</a:t>
            </a:r>
            <a:endParaRPr lang="ru-RU" sz="750" dirty="0">
              <a:solidFill>
                <a:prstClr val="white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142305" y="3661668"/>
            <a:ext cx="2413802" cy="744438"/>
          </a:xfrm>
          <a:prstGeom prst="rect">
            <a:avLst/>
          </a:prstGeom>
        </p:spPr>
        <p:txBody>
          <a:bodyPr wrap="none" lIns="51435" tIns="25719" rIns="51435" bIns="25719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Arial Black" pitchFamily="34" charset="0"/>
              </a:rPr>
              <a:t>ЦЕНТРЫ </a:t>
            </a:r>
            <a:endParaRPr lang="en-US" sz="1500" b="1" dirty="0">
              <a:solidFill>
                <a:prstClr val="white"/>
              </a:solidFill>
              <a:latin typeface="Arial Black" pitchFamily="34" charset="0"/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Arial Black" pitchFamily="34" charset="0"/>
              </a:rPr>
              <a:t>РАСПРОСТРАНЕНИЯ </a:t>
            </a:r>
            <a:endParaRPr lang="en-US" sz="1500" b="1" dirty="0">
              <a:solidFill>
                <a:prstClr val="white"/>
              </a:solidFill>
              <a:latin typeface="Arial Black" pitchFamily="34" charset="0"/>
            </a:endParaRPr>
          </a:p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Arial Black" pitchFamily="34" charset="0"/>
              </a:rPr>
              <a:t>ЗНАНИЙ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824449" y="2536106"/>
            <a:ext cx="926216" cy="375106"/>
          </a:xfrm>
          <a:prstGeom prst="rect">
            <a:avLst/>
          </a:prstGeom>
        </p:spPr>
        <p:txBody>
          <a:bodyPr wrap="none" lIns="51435" tIns="25719" rIns="51435" bIns="25719">
            <a:spAutoFit/>
          </a:bodyPr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b="1" dirty="0">
                <a:solidFill>
                  <a:prstClr val="white"/>
                </a:solidFill>
                <a:latin typeface="Arial Black" pitchFamily="34" charset="0"/>
              </a:rPr>
              <a:t>ВУЗы</a:t>
            </a:r>
            <a:endParaRPr lang="ru-RU" sz="2100" dirty="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8" name="Rectangle 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7524" y="5841458"/>
            <a:ext cx="8568952" cy="52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9" rIns="51435" bIns="25719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514325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50" b="1" dirty="0">
                <a:solidFill>
                  <a:srgbClr val="0000FF"/>
                </a:solidFill>
                <a:latin typeface="Arial Black" panose="020B0A04020102020204" pitchFamily="34" charset="0"/>
              </a:rPr>
              <a:t>Всего необходимо создать более </a:t>
            </a:r>
            <a:r>
              <a:rPr lang="ru-RU" sz="1650" dirty="0">
                <a:solidFill>
                  <a:srgbClr val="FF0000"/>
                </a:solidFill>
                <a:latin typeface="Arial Black" pitchFamily="34" charset="0"/>
              </a:rPr>
              <a:t>200 </a:t>
            </a:r>
            <a:r>
              <a:rPr lang="ru-RU" sz="1650" b="1" dirty="0">
                <a:solidFill>
                  <a:srgbClr val="0000FF"/>
                </a:solidFill>
                <a:latin typeface="Arial Black" panose="020B0A04020102020204" pitchFamily="34" charset="0"/>
              </a:rPr>
              <a:t>Центров распространения знаний</a:t>
            </a:r>
          </a:p>
        </p:txBody>
      </p:sp>
      <p:sp>
        <p:nvSpPr>
          <p:cNvPr id="30" name="AutoShape 2">
            <a:extLst>
              <a:ext uri="{FF2B5EF4-FFF2-40B4-BE49-F238E27FC236}">
                <a16:creationId xmlns:a16="http://schemas.microsoft.com/office/drawing/2014/main" id="{6455C5F6-72F7-453D-8D07-A453392F2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788" y="396412"/>
            <a:ext cx="8131272" cy="70698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99">
                  <a:gamma/>
                  <a:shade val="46275"/>
                  <a:invGamma/>
                </a:srgbClr>
              </a:gs>
              <a:gs pos="50000">
                <a:srgbClr val="000099"/>
              </a:gs>
              <a:gs pos="100000">
                <a:srgbClr val="000099">
                  <a:gamma/>
                  <a:shade val="46275"/>
                  <a:invGamma/>
                </a:srgbClr>
              </a:gs>
            </a:gsLst>
            <a:lin ang="5400000" scaled="1"/>
          </a:gradFill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40500" tIns="0" rIns="0" bIns="0" anchor="ctr"/>
          <a:lstStyle/>
          <a:p>
            <a:pPr algn="ctr" defTabSz="209800">
              <a:defRPr/>
            </a:pPr>
            <a:r>
              <a:rPr lang="ru-RU" sz="1500" b="1" dirty="0">
                <a:solidFill>
                  <a:srgbClr val="FFFF00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Информационно-маркетинговое и  консалтинговое обеспечение АПК </a:t>
            </a:r>
          </a:p>
        </p:txBody>
      </p:sp>
    </p:spTree>
    <p:extLst>
      <p:ext uri="{BB962C8B-B14F-4D97-AF65-F5344CB8AC3E}">
        <p14:creationId xmlns:p14="http://schemas.microsoft.com/office/powerpoint/2010/main" val="2938983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Line 32"/>
          <p:cNvSpPr>
            <a:spLocks noChangeShapeType="1"/>
          </p:cNvSpPr>
          <p:nvPr/>
        </p:nvSpPr>
        <p:spPr bwMode="auto">
          <a:xfrm flipV="1">
            <a:off x="181825" y="6165304"/>
            <a:ext cx="878035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1000" b="1" dirty="0"/>
          </a:p>
        </p:txBody>
      </p:sp>
      <p:sp>
        <p:nvSpPr>
          <p:cNvPr id="3" name="Овал 2"/>
          <p:cNvSpPr/>
          <p:nvPr/>
        </p:nvSpPr>
        <p:spPr>
          <a:xfrm>
            <a:off x="3491880" y="2847292"/>
            <a:ext cx="2111078" cy="1014077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Бизнес</a:t>
            </a:r>
          </a:p>
        </p:txBody>
      </p:sp>
      <p:sp>
        <p:nvSpPr>
          <p:cNvPr id="7" name="Овал 6"/>
          <p:cNvSpPr/>
          <p:nvPr/>
        </p:nvSpPr>
        <p:spPr>
          <a:xfrm>
            <a:off x="3491880" y="775032"/>
            <a:ext cx="2016223" cy="145678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ВУЗ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(фундаментальные исследования, повышение квалификации, подготовка кадров)</a:t>
            </a:r>
          </a:p>
        </p:txBody>
      </p:sp>
      <p:sp>
        <p:nvSpPr>
          <p:cNvPr id="8" name="Овал 7"/>
          <p:cNvSpPr/>
          <p:nvPr/>
        </p:nvSpPr>
        <p:spPr>
          <a:xfrm>
            <a:off x="6156178" y="3709385"/>
            <a:ext cx="1872208" cy="1159777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Региональные НИУ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(адаптация, апробация, испытания)</a:t>
            </a:r>
          </a:p>
        </p:txBody>
      </p:sp>
      <p:sp>
        <p:nvSpPr>
          <p:cNvPr id="9" name="Овал 8"/>
          <p:cNvSpPr/>
          <p:nvPr/>
        </p:nvSpPr>
        <p:spPr>
          <a:xfrm>
            <a:off x="889376" y="3753205"/>
            <a:ext cx="2089346" cy="11555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Отраслевые НИИ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(прикладные исследования, ГОСТ, НПА)</a:t>
            </a:r>
          </a:p>
        </p:txBody>
      </p:sp>
      <p:cxnSp>
        <p:nvCxnSpPr>
          <p:cNvPr id="97" name="Прямая со стрелкой 96"/>
          <p:cNvCxnSpPr/>
          <p:nvPr/>
        </p:nvCxnSpPr>
        <p:spPr>
          <a:xfrm flipV="1">
            <a:off x="2650781" y="2127089"/>
            <a:ext cx="1231373" cy="1800822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flipH="1">
            <a:off x="2211156" y="1921241"/>
            <a:ext cx="1280724" cy="1823160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flipH="1">
            <a:off x="3059836" y="4396748"/>
            <a:ext cx="303272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/>
          <p:nvPr/>
        </p:nvCxnSpPr>
        <p:spPr>
          <a:xfrm>
            <a:off x="2974504" y="4748495"/>
            <a:ext cx="3241334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 стрелкой 108"/>
          <p:cNvCxnSpPr/>
          <p:nvPr/>
        </p:nvCxnSpPr>
        <p:spPr>
          <a:xfrm flipH="1" flipV="1">
            <a:off x="5076058" y="2132860"/>
            <a:ext cx="1368149" cy="1576527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 стрелкой 112"/>
          <p:cNvCxnSpPr/>
          <p:nvPr/>
        </p:nvCxnSpPr>
        <p:spPr>
          <a:xfrm>
            <a:off x="5497673" y="1921240"/>
            <a:ext cx="1450593" cy="1637712"/>
          </a:xfrm>
          <a:prstGeom prst="straightConnector1">
            <a:avLst/>
          </a:prstGeom>
          <a:ln w="19050">
            <a:solidFill>
              <a:schemeClr val="tx1"/>
            </a:solidFill>
            <a:tailEnd type="arrow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Прямоугольник 291"/>
          <p:cNvSpPr/>
          <p:nvPr/>
        </p:nvSpPr>
        <p:spPr>
          <a:xfrm>
            <a:off x="3059834" y="3996637"/>
            <a:ext cx="303272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Arial Unicode MS" pitchFamily="34" charset="-128"/>
              </a:rPr>
              <a:t>Лаборатории коллективного </a:t>
            </a:r>
          </a:p>
          <a:p>
            <a:pPr algn="ctr"/>
            <a:r>
              <a:rPr lang="ru-RU" sz="1000" dirty="0">
                <a:latin typeface="Arial Unicode MS" pitchFamily="34" charset="-128"/>
              </a:rPr>
              <a:t>пользования, Роялти</a:t>
            </a:r>
          </a:p>
        </p:txBody>
      </p:sp>
      <p:sp>
        <p:nvSpPr>
          <p:cNvPr id="293" name="Прямоугольник 292"/>
          <p:cNvSpPr/>
          <p:nvPr/>
        </p:nvSpPr>
        <p:spPr>
          <a:xfrm rot="10800000" flipV="1">
            <a:off x="3059834" y="4462726"/>
            <a:ext cx="338437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Arial Unicode MS" pitchFamily="34" charset="-128"/>
              </a:rPr>
              <a:t>Технологические опыты, авторский надзор</a:t>
            </a:r>
          </a:p>
        </p:txBody>
      </p:sp>
      <p:sp>
        <p:nvSpPr>
          <p:cNvPr id="294" name="Прямоугольник 293"/>
          <p:cNvSpPr/>
          <p:nvPr/>
        </p:nvSpPr>
        <p:spPr>
          <a:xfrm rot="7469042" flipV="1">
            <a:off x="1961916" y="2729647"/>
            <a:ext cx="2099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Arial Unicode MS" pitchFamily="34" charset="-128"/>
              </a:rPr>
              <a:t>Совместная подготовка научно-педагогических кадров</a:t>
            </a:r>
          </a:p>
        </p:txBody>
      </p:sp>
      <p:sp>
        <p:nvSpPr>
          <p:cNvPr id="13326" name="Прямоугольник 13325"/>
          <p:cNvSpPr/>
          <p:nvPr/>
        </p:nvSpPr>
        <p:spPr>
          <a:xfrm rot="2910740">
            <a:off x="5271850" y="2556784"/>
            <a:ext cx="212924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Arial Unicode MS" pitchFamily="34" charset="-128"/>
              </a:rPr>
              <a:t>Дуальное образование</a:t>
            </a:r>
          </a:p>
        </p:txBody>
      </p:sp>
      <p:sp>
        <p:nvSpPr>
          <p:cNvPr id="13327" name="Прямоугольник 13326"/>
          <p:cNvSpPr/>
          <p:nvPr/>
        </p:nvSpPr>
        <p:spPr>
          <a:xfrm rot="2880093">
            <a:off x="4923462" y="2668852"/>
            <a:ext cx="1992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latin typeface="Arial Unicode MS" pitchFamily="34" charset="-128"/>
              </a:rPr>
              <a:t>Лаборатории коллективного </a:t>
            </a:r>
          </a:p>
          <a:p>
            <a:pPr algn="ctr"/>
            <a:r>
              <a:rPr lang="ru-RU" sz="1000" dirty="0">
                <a:latin typeface="Arial Unicode MS" pitchFamily="34" charset="-128"/>
              </a:rPr>
              <a:t>пользования</a:t>
            </a:r>
          </a:p>
        </p:txBody>
      </p:sp>
      <p:sp>
        <p:nvSpPr>
          <p:cNvPr id="327" name="Прямоугольник 326"/>
          <p:cNvSpPr/>
          <p:nvPr/>
        </p:nvSpPr>
        <p:spPr>
          <a:xfrm rot="10800000" flipV="1">
            <a:off x="6769058" y="4602413"/>
            <a:ext cx="195452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dirty="0">
              <a:latin typeface="Arial Unicode MS" pitchFamily="34" charset="-128"/>
            </a:endParaRPr>
          </a:p>
          <a:p>
            <a:pPr algn="ctr"/>
            <a:endParaRPr lang="ru-RU" sz="1000" dirty="0">
              <a:latin typeface="Arial Unicode MS" pitchFamily="34" charset="-128"/>
            </a:endParaRPr>
          </a:p>
          <a:p>
            <a:pPr algn="ctr"/>
            <a:r>
              <a:rPr lang="ru-RU" sz="1050" dirty="0">
                <a:latin typeface="Arial Unicode MS" pitchFamily="34" charset="-128"/>
              </a:rPr>
              <a:t>Демонстрационные площадки, практико-ориентированное </a:t>
            </a:r>
          </a:p>
          <a:p>
            <a:pPr algn="ctr"/>
            <a:r>
              <a:rPr lang="ru-RU" sz="1050" dirty="0">
                <a:latin typeface="Arial Unicode MS" pitchFamily="34" charset="-128"/>
              </a:rPr>
              <a:t>обучение</a:t>
            </a:r>
          </a:p>
          <a:p>
            <a:pPr algn="ctr"/>
            <a:endParaRPr lang="ru-RU" sz="1000" dirty="0">
              <a:latin typeface="Arial Unicode MS" pitchFamily="34" charset="-128"/>
            </a:endParaRPr>
          </a:p>
          <a:p>
            <a:pPr algn="ctr"/>
            <a:endParaRPr lang="ru-RU" sz="1000" dirty="0">
              <a:latin typeface="Arial Unicode MS" pitchFamily="34" charset="-128"/>
            </a:endParaRPr>
          </a:p>
        </p:txBody>
      </p:sp>
      <p:sp>
        <p:nvSpPr>
          <p:cNvPr id="13374" name="Двойная стрелка влево/вправо 13373"/>
          <p:cNvSpPr/>
          <p:nvPr/>
        </p:nvSpPr>
        <p:spPr>
          <a:xfrm rot="19471874">
            <a:off x="2846547" y="3726388"/>
            <a:ext cx="778592" cy="242316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5" name="Двойная стрелка влево/вправо 354"/>
          <p:cNvSpPr/>
          <p:nvPr/>
        </p:nvSpPr>
        <p:spPr>
          <a:xfrm rot="16200000">
            <a:off x="4256319" y="2424524"/>
            <a:ext cx="487347" cy="216025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Двойная стрелка влево/вправо 355"/>
          <p:cNvSpPr/>
          <p:nvPr/>
        </p:nvSpPr>
        <p:spPr>
          <a:xfrm rot="12697898">
            <a:off x="5501977" y="3638929"/>
            <a:ext cx="797172" cy="242242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79511" y="134626"/>
            <a:ext cx="8640960" cy="6397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84365" tIns="42183" rIns="84365" bIns="42183" anchor="ctr"/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latin typeface="Arial Unicode MS" pitchFamily="34" charset="-128"/>
              </a:rPr>
              <a:t>Взаимодействие НАО «НАНОЦ» с бизнесом</a:t>
            </a:r>
          </a:p>
        </p:txBody>
      </p:sp>
      <p:sp>
        <p:nvSpPr>
          <p:cNvPr id="40" name="Line 4"/>
          <p:cNvSpPr>
            <a:spLocks noChangeShapeType="1"/>
          </p:cNvSpPr>
          <p:nvPr/>
        </p:nvSpPr>
        <p:spPr bwMode="auto">
          <a:xfrm>
            <a:off x="252415" y="715963"/>
            <a:ext cx="8772525" cy="0"/>
          </a:xfrm>
          <a:prstGeom prst="line">
            <a:avLst/>
          </a:prstGeom>
          <a:noFill/>
          <a:ln w="57150" cmpd="thinThick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50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99792" y="892412"/>
            <a:ext cx="3276364" cy="70319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УСЛУГИ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080" y="2493599"/>
            <a:ext cx="1687624" cy="41037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/>
          </a:p>
          <a:p>
            <a:endParaRPr lang="ru-RU" sz="1400" dirty="0"/>
          </a:p>
          <a:p>
            <a:pPr algn="ctr"/>
            <a:r>
              <a:rPr lang="ru-RU" sz="1300" b="1" dirty="0">
                <a:solidFill>
                  <a:schemeClr val="tx1"/>
                </a:solidFill>
              </a:rPr>
              <a:t>В области производства и переработки продукции животноводства (все виды), сохранения здоровья животных и ветеринарии, развития рыбного хозяйства, </a:t>
            </a:r>
            <a:r>
              <a:rPr lang="ru-RU" sz="1300" b="1" dirty="0" err="1">
                <a:solidFill>
                  <a:schemeClr val="tx1"/>
                </a:solidFill>
              </a:rPr>
              <a:t>аквакультуры</a:t>
            </a:r>
            <a:r>
              <a:rPr lang="ru-RU" sz="1300" b="1" dirty="0">
                <a:solidFill>
                  <a:schemeClr val="tx1"/>
                </a:solidFill>
              </a:rPr>
              <a:t> (пчеловодства, мараловодства) и птицеводства </a:t>
            </a:r>
          </a:p>
          <a:p>
            <a:endParaRPr lang="ru-RU" b="1" dirty="0"/>
          </a:p>
          <a:p>
            <a:br>
              <a:rPr lang="ru-RU" sz="1400" dirty="0"/>
            </a:br>
            <a:endParaRPr lang="ru-RU" sz="1400" b="1" dirty="0"/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flipH="1">
            <a:off x="914420" y="1595610"/>
            <a:ext cx="3423554" cy="89798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4337974" y="1595610"/>
            <a:ext cx="130578" cy="9009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>
            <a:off x="4337974" y="1595610"/>
            <a:ext cx="4122458" cy="9039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14420" y="216496"/>
            <a:ext cx="7762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Предлагаемые услуги НАНОЦ для бизнеса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051720" y="2496590"/>
            <a:ext cx="1728192" cy="41007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300" b="1" dirty="0">
                <a:solidFill>
                  <a:schemeClr val="tx1"/>
                </a:solidFill>
              </a:rPr>
              <a:t>В области производства продукции растениеводства, возделывания технических, масличных культур, плодоводства и овощеводства, ресурсосберегающих технологий возделывания с-х культур и земледелия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23928" y="2499560"/>
            <a:ext cx="1584176" cy="409779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300" b="1" dirty="0">
                <a:solidFill>
                  <a:schemeClr val="tx1"/>
                </a:solidFill>
              </a:rPr>
              <a:t>В области защиты растений и карантина растений, сохранения здоровья сельхозкультур, развития лесного хозяйства, садоводства и ландшафтного озеленения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24128" y="2493599"/>
            <a:ext cx="1584176" cy="4103753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300" b="1" dirty="0">
                <a:solidFill>
                  <a:schemeClr val="tx1"/>
                </a:solidFill>
              </a:rPr>
              <a:t>В области переработки продукции сельского хозяйства, механизации , электрификации  процессов, водосбережения,  капельного орошения, тепличного хозяйства и органического земледелия 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452320" y="2499560"/>
            <a:ext cx="1471600" cy="40977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300" b="1" dirty="0">
                <a:solidFill>
                  <a:schemeClr val="tx1"/>
                </a:solidFill>
              </a:rPr>
              <a:t>В области экономики сельского хозяйства, агробизнеса и риск-менеджмента, бизнес- планирования и управления бизнесом в сфере животноводства, растениеводства и др.отраслей</a:t>
            </a:r>
            <a:endParaRPr lang="ru-RU" sz="1300" b="1" dirty="0">
              <a:solidFill>
                <a:schemeClr val="tx1"/>
              </a:solidFill>
            </a:endParaRPr>
          </a:p>
        </p:txBody>
      </p:sp>
      <p:cxnSp>
        <p:nvCxnSpPr>
          <p:cNvPr id="41" name="Прямая со стрелкой 40"/>
          <p:cNvCxnSpPr>
            <a:stCxn id="2" idx="2"/>
          </p:cNvCxnSpPr>
          <p:nvPr/>
        </p:nvCxnSpPr>
        <p:spPr>
          <a:xfrm flipH="1">
            <a:off x="2771800" y="1595610"/>
            <a:ext cx="1566174" cy="89798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" idx="2"/>
          </p:cNvCxnSpPr>
          <p:nvPr/>
        </p:nvCxnSpPr>
        <p:spPr>
          <a:xfrm>
            <a:off x="4337974" y="1595610"/>
            <a:ext cx="1962218" cy="9009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30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f3962f843b5fbe2b7272967f78ea5102fe8c9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Y10x_1PEy.CDJn8_EWoQ"/>
</p:tagLst>
</file>

<file path=ppt/theme/theme1.xml><?xml version="1.0" encoding="utf-8"?>
<a:theme xmlns:a="http://schemas.openxmlformats.org/drawingml/2006/main" name="Базис">
  <a:themeElements>
    <a:clrScheme name="Другая 2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6139</TotalTime>
  <Words>2290</Words>
  <Application>Microsoft Office PowerPoint</Application>
  <PresentationFormat>Экран (4:3)</PresentationFormat>
  <Paragraphs>291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Aptos</vt:lpstr>
      <vt:lpstr>Arial</vt:lpstr>
      <vt:lpstr>Arial Black</vt:lpstr>
      <vt:lpstr>Arial Narrow</vt:lpstr>
      <vt:lpstr>Arial Unicode MS</vt:lpstr>
      <vt:lpstr>Bernard MT Condensed</vt:lpstr>
      <vt:lpstr>Bookman Old Style</vt:lpstr>
      <vt:lpstr>Calibri</vt:lpstr>
      <vt:lpstr>Corbel</vt:lpstr>
      <vt:lpstr>Open Sans Extra Bold</vt:lpstr>
      <vt:lpstr>Poppins</vt:lpstr>
      <vt:lpstr>Wingdings</vt:lpstr>
      <vt:lpstr>Базис</vt:lpstr>
      <vt:lpstr>РАЗВИТИЕ АГРАРНОЙ НАУКИ КАК КЛЮЧЕВОЙ ФАКТОР ОБЕСПЕЧЕНИЯ ТЕХНОЛОГИЧЕСКОГО СУВЕРЕНИТЕТА АПК РЕСПУБЛИКИ КАЗАХСТАН</vt:lpstr>
      <vt:lpstr>Презентация PowerPoint</vt:lpstr>
      <vt:lpstr>Презентация PowerPoint</vt:lpstr>
      <vt:lpstr>СТРУКТУРА НАО «НАНОЦ»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ПРОБЛЕМЫ  АГРАРНОЙ НАУКИ КАЗАХСТАНА</vt:lpstr>
      <vt:lpstr> КЛЮЧЕВЫЕ НАПРАВЛЕНИЯ РАЗВИТИЯ АГРАРНОЙ НАУКИ КАЗАХСТАНА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боковые штрихи</dc:title>
  <dc:creator>obstinate</dc:creator>
  <dc:description>Шаблон презентации с сайта https://presentation-creation.ru/</dc:description>
  <cp:lastModifiedBy>Buh1</cp:lastModifiedBy>
  <cp:revision>1538</cp:revision>
  <cp:lastPrinted>2026-04-14T07:07:41Z</cp:lastPrinted>
  <dcterms:created xsi:type="dcterms:W3CDTF">2018-02-25T09:09:03Z</dcterms:created>
  <dcterms:modified xsi:type="dcterms:W3CDTF">2026-05-28T06:53:42Z</dcterms:modified>
</cp:coreProperties>
</file>